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41"/>
  </p:notesMasterIdLst>
  <p:sldIdLst>
    <p:sldId id="256" r:id="rId2"/>
    <p:sldId id="274" r:id="rId3"/>
    <p:sldId id="300" r:id="rId4"/>
    <p:sldId id="313" r:id="rId5"/>
    <p:sldId id="298" r:id="rId6"/>
    <p:sldId id="311" r:id="rId7"/>
    <p:sldId id="312" r:id="rId8"/>
    <p:sldId id="260" r:id="rId9"/>
    <p:sldId id="306" r:id="rId10"/>
    <p:sldId id="299" r:id="rId11"/>
    <p:sldId id="305" r:id="rId12"/>
    <p:sldId id="331" r:id="rId13"/>
    <p:sldId id="332" r:id="rId14"/>
    <p:sldId id="329" r:id="rId15"/>
    <p:sldId id="309" r:id="rId16"/>
    <p:sldId id="330" r:id="rId17"/>
    <p:sldId id="333" r:id="rId18"/>
    <p:sldId id="334" r:id="rId19"/>
    <p:sldId id="310" r:id="rId20"/>
    <p:sldId id="263" r:id="rId21"/>
    <p:sldId id="322" r:id="rId22"/>
    <p:sldId id="321" r:id="rId23"/>
    <p:sldId id="328" r:id="rId24"/>
    <p:sldId id="324" r:id="rId25"/>
    <p:sldId id="323" r:id="rId26"/>
    <p:sldId id="335" r:id="rId27"/>
    <p:sldId id="308" r:id="rId28"/>
    <p:sldId id="327" r:id="rId29"/>
    <p:sldId id="314" r:id="rId30"/>
    <p:sldId id="304" r:id="rId31"/>
    <p:sldId id="315" r:id="rId32"/>
    <p:sldId id="316" r:id="rId33"/>
    <p:sldId id="337" r:id="rId34"/>
    <p:sldId id="318" r:id="rId35"/>
    <p:sldId id="336" r:id="rId36"/>
    <p:sldId id="307" r:id="rId37"/>
    <p:sldId id="319" r:id="rId38"/>
    <p:sldId id="320" r:id="rId39"/>
    <p:sldId id="261" r:id="rId40"/>
  </p:sldIdLst>
  <p:sldSz cx="9144000" cy="5143500" type="screen16x9"/>
  <p:notesSz cx="6858000" cy="9144000"/>
  <p:embeddedFontLst>
    <p:embeddedFont>
      <p:font typeface="Imprint MT Shadow" pitchFamily="82" charset="0"/>
      <p:regular r:id="rId42"/>
    </p:embeddedFont>
    <p:embeddedFont>
      <p:font typeface="맑은 고딕" pitchFamily="50" charset="-127"/>
      <p:regular r:id="rId43"/>
      <p:bold r:id="rId44"/>
    </p:embeddedFont>
    <p:embeddedFont>
      <p:font typeface="Red Hat Text" charset="0"/>
      <p:regular r:id="rId45"/>
      <p:bold r:id="rId46"/>
      <p:italic r:id="rId47"/>
      <p:boldItalic r:id="rId48"/>
    </p:embeddedFont>
    <p:embeddedFont>
      <p:font typeface="DX영화자막 M" pitchFamily="18" charset="-127"/>
      <p:regular r:id="rId49"/>
    </p:embeddedFont>
    <p:embeddedFont>
      <p:font typeface="Krona One" charset="0"/>
      <p:regular r:id="rId50"/>
    </p:embeddedFont>
    <p:embeddedFont>
      <p:font typeface="상상토끼 신비는일곱살" pitchFamily="18" charset="-127"/>
      <p:regular r:id="rId51"/>
    </p:embeddedFont>
    <p:embeddedFont>
      <p:font typeface="a펜글씨B" pitchFamily="18" charset="-127"/>
      <p:regular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630">
          <p15:clr>
            <a:srgbClr val="FF00FF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0C202CB6-F80C-47A0-9445-80B1834E380E}">
  <a:tblStyle styleId="{0C202CB6-F80C-47A0-9445-80B1834E38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406" autoAdjust="0"/>
    <p:restoredTop sz="94660"/>
  </p:normalViewPr>
  <p:slideViewPr>
    <p:cSldViewPr snapToGrid="0">
      <p:cViewPr>
        <p:scale>
          <a:sx n="100" d="100"/>
          <a:sy n="100" d="100"/>
        </p:scale>
        <p:origin x="-797" y="-230"/>
      </p:cViewPr>
      <p:guideLst>
        <p:guide orient="horz" pos="63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837143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g81e457b647_1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4" name="Google Shape;3134;g81e457b647_1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2" name="Google Shape;3802;g890e777760_0_17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3" name="Google Shape;3803;g890e777760_0_17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1" name="Google Shape;3341;g890e777760_0_12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2" name="Google Shape;3342;g890e777760_0_12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1" name="Google Shape;3341;g890e777760_0_12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2" name="Google Shape;3342;g890e777760_0_12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1" name="Google Shape;3341;g890e777760_0_12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2" name="Google Shape;3342;g890e777760_0_12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1" name="Google Shape;3341;g890e777760_0_12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2" name="Google Shape;3342;g890e777760_0_12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1" name="Google Shape;3341;g890e777760_0_12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2" name="Google Shape;3342;g890e777760_0_12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1" name="Google Shape;3341;g890e777760_0_12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2" name="Google Shape;3342;g890e777760_0_12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1" name="Google Shape;3341;g890e777760_0_12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2" name="Google Shape;3342;g890e777760_0_12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1" name="Google Shape;3341;g890e777760_0_12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2" name="Google Shape;3342;g890e777760_0_12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1" name="Google Shape;3341;g890e777760_0_12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2" name="Google Shape;3342;g890e777760_0_12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2" name="Google Shape;3802;g890e777760_0_17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3" name="Google Shape;3803;g890e777760_0_17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1" name="Google Shape;3341;g890e777760_0_12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2" name="Google Shape;3342;g890e777760_0_12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1" name="Google Shape;3341;g890e777760_0_12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2" name="Google Shape;3342;g890e777760_0_12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1" name="Google Shape;3341;g890e777760_0_12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2" name="Google Shape;3342;g890e777760_0_12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1" name="Google Shape;3341;g890e777760_0_12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2" name="Google Shape;3342;g890e777760_0_12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1" name="Google Shape;3341;g890e777760_0_12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2" name="Google Shape;3342;g890e777760_0_12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1" name="Google Shape;3341;g890e777760_0_12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2" name="Google Shape;3342;g890e777760_0_12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1" name="Google Shape;3341;g890e777760_0_12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2" name="Google Shape;3342;g890e777760_0_12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1" name="Google Shape;3341;g890e777760_0_12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2" name="Google Shape;3342;g890e777760_0_12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1" name="Google Shape;3341;g890e777760_0_12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2" name="Google Shape;3342;g890e777760_0_12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1" name="Google Shape;3341;g890e777760_0_12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2" name="Google Shape;3342;g890e777760_0_12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g81e457b647_1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4" name="Google Shape;3134;g81e457b647_1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1" name="Google Shape;3341;g890e777760_0_12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2" name="Google Shape;3342;g890e777760_0_12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1" name="Google Shape;3341;g890e777760_0_12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2" name="Google Shape;3342;g890e777760_0_12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1" name="Google Shape;3341;g890e777760_0_12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2" name="Google Shape;3342;g890e777760_0_12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1" name="Google Shape;3341;g890e777760_0_12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2" name="Google Shape;3342;g890e777760_0_12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1" name="Google Shape;3341;g890e777760_0_12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2" name="Google Shape;3342;g890e777760_0_12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1" name="Google Shape;3341;g890e777760_0_12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2" name="Google Shape;3342;g890e777760_0_12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1" name="Google Shape;3341;g890e777760_0_12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2" name="Google Shape;3342;g890e777760_0_12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1" name="Google Shape;3341;g890e777760_0_12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2" name="Google Shape;3342;g890e777760_0_12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1" name="Google Shape;3341;g890e777760_0_12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2" name="Google Shape;3342;g890e777760_0_12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g890e777760_0_18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7" name="Google Shape;3307;g890e777760_0_18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2" name="Google Shape;3802;g890e777760_0_17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3" name="Google Shape;3803;g890e777760_0_17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1" name="Google Shape;3341;g890e777760_0_12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2" name="Google Shape;3342;g890e777760_0_12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1" name="Google Shape;3341;g890e777760_0_12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2" name="Google Shape;3342;g890e777760_0_12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1" name="Google Shape;3341;g890e777760_0_12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2" name="Google Shape;3342;g890e777760_0_12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8" name="Google Shape;3288;g8ba2e413af_1_2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9" name="Google Shape;3289;g8ba2e413af_1_2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5" name="Google Shape;3445;g8b2f4625e5_1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6" name="Google Shape;3446;g8b2f4625e5_1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825550"/>
            <a:ext cx="4928700" cy="15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356500"/>
            <a:ext cx="49287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84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28" name="Google Shape;428;p6"/>
          <p:cNvSpPr txBox="1">
            <a:spLocks noGrp="1"/>
          </p:cNvSpPr>
          <p:nvPr>
            <p:ph type="subTitle" idx="1"/>
          </p:nvPr>
        </p:nvSpPr>
        <p:spPr>
          <a:xfrm>
            <a:off x="6680445" y="2987697"/>
            <a:ext cx="1782900" cy="6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29" name="Google Shape;429;p6"/>
          <p:cNvSpPr txBox="1">
            <a:spLocks noGrp="1"/>
          </p:cNvSpPr>
          <p:nvPr>
            <p:ph type="subTitle" idx="2"/>
          </p:nvPr>
        </p:nvSpPr>
        <p:spPr>
          <a:xfrm>
            <a:off x="6680445" y="2588100"/>
            <a:ext cx="17829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2200"/>
              <a:buFont typeface="Krona One"/>
              <a:buNone/>
              <a:defRPr sz="220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30" name="Google Shape;430;p6"/>
          <p:cNvSpPr txBox="1">
            <a:spLocks noGrp="1"/>
          </p:cNvSpPr>
          <p:nvPr>
            <p:ph type="subTitle" idx="3"/>
          </p:nvPr>
        </p:nvSpPr>
        <p:spPr>
          <a:xfrm>
            <a:off x="2528224" y="2987697"/>
            <a:ext cx="1783200" cy="6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31" name="Google Shape;431;p6"/>
          <p:cNvSpPr txBox="1">
            <a:spLocks noGrp="1"/>
          </p:cNvSpPr>
          <p:nvPr>
            <p:ph type="subTitle" idx="4"/>
          </p:nvPr>
        </p:nvSpPr>
        <p:spPr>
          <a:xfrm>
            <a:off x="2515470" y="2588100"/>
            <a:ext cx="17829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2200"/>
              <a:buFont typeface="Krona One"/>
              <a:buNone/>
              <a:defRPr sz="220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32" name="Google Shape;432;p6"/>
          <p:cNvSpPr/>
          <p:nvPr/>
        </p:nvSpPr>
        <p:spPr>
          <a:xfrm>
            <a:off x="745785" y="4774054"/>
            <a:ext cx="86944" cy="85659"/>
          </a:xfrm>
          <a:custGeom>
            <a:avLst/>
            <a:gdLst/>
            <a:ahLst/>
            <a:cxnLst/>
            <a:rect l="l" t="t" r="r" b="b"/>
            <a:pathLst>
              <a:path w="7913" h="7796" extrusionOk="0">
                <a:moveTo>
                  <a:pt x="1" y="0"/>
                </a:moveTo>
                <a:lnTo>
                  <a:pt x="1" y="1397"/>
                </a:lnTo>
                <a:cubicBezTo>
                  <a:pt x="1" y="4189"/>
                  <a:pt x="1513" y="6632"/>
                  <a:pt x="3956" y="7796"/>
                </a:cubicBezTo>
                <a:cubicBezTo>
                  <a:pt x="6400" y="6632"/>
                  <a:pt x="7912" y="4189"/>
                  <a:pt x="7912" y="1513"/>
                </a:cubicBezTo>
                <a:lnTo>
                  <a:pt x="7912" y="0"/>
                </a:lnTo>
                <a:cubicBezTo>
                  <a:pt x="5469" y="1280"/>
                  <a:pt x="3956" y="3840"/>
                  <a:pt x="3956" y="6516"/>
                </a:cubicBezTo>
                <a:cubicBezTo>
                  <a:pt x="3956" y="3840"/>
                  <a:pt x="2444" y="1280"/>
                  <a:pt x="1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6"/>
          <p:cNvSpPr/>
          <p:nvPr/>
        </p:nvSpPr>
        <p:spPr>
          <a:xfrm>
            <a:off x="745785" y="4963248"/>
            <a:ext cx="85659" cy="85659"/>
          </a:xfrm>
          <a:custGeom>
            <a:avLst/>
            <a:gdLst/>
            <a:ahLst/>
            <a:cxnLst/>
            <a:rect l="l" t="t" r="r" b="b"/>
            <a:pathLst>
              <a:path w="7796" h="7796" extrusionOk="0">
                <a:moveTo>
                  <a:pt x="1" y="1"/>
                </a:moveTo>
                <a:lnTo>
                  <a:pt x="1" y="1397"/>
                </a:lnTo>
                <a:cubicBezTo>
                  <a:pt x="1" y="4073"/>
                  <a:pt x="1513" y="6632"/>
                  <a:pt x="3956" y="7796"/>
                </a:cubicBezTo>
                <a:cubicBezTo>
                  <a:pt x="6283" y="6632"/>
                  <a:pt x="7796" y="4189"/>
                  <a:pt x="7796" y="1513"/>
                </a:cubicBezTo>
                <a:lnTo>
                  <a:pt x="7796" y="117"/>
                </a:lnTo>
                <a:cubicBezTo>
                  <a:pt x="5469" y="1397"/>
                  <a:pt x="3956" y="3840"/>
                  <a:pt x="3956" y="6516"/>
                </a:cubicBezTo>
                <a:cubicBezTo>
                  <a:pt x="3956" y="3724"/>
                  <a:pt x="2444" y="1280"/>
                  <a:pt x="1" y="1"/>
                </a:cubicBezTo>
                <a:close/>
              </a:path>
            </a:pathLst>
          </a:custGeom>
          <a:solidFill>
            <a:srgbClr val="65C8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6"/>
          <p:cNvSpPr/>
          <p:nvPr/>
        </p:nvSpPr>
        <p:spPr>
          <a:xfrm>
            <a:off x="651183" y="4868657"/>
            <a:ext cx="86944" cy="84373"/>
          </a:xfrm>
          <a:custGeom>
            <a:avLst/>
            <a:gdLst/>
            <a:ahLst/>
            <a:cxnLst/>
            <a:rect l="l" t="t" r="r" b="b"/>
            <a:pathLst>
              <a:path w="7913" h="7679" extrusionOk="0">
                <a:moveTo>
                  <a:pt x="1" y="0"/>
                </a:moveTo>
                <a:lnTo>
                  <a:pt x="1" y="1396"/>
                </a:lnTo>
                <a:cubicBezTo>
                  <a:pt x="1" y="4072"/>
                  <a:pt x="1513" y="6515"/>
                  <a:pt x="3957" y="7679"/>
                </a:cubicBezTo>
                <a:cubicBezTo>
                  <a:pt x="6400" y="6515"/>
                  <a:pt x="7912" y="4072"/>
                  <a:pt x="7912" y="1396"/>
                </a:cubicBezTo>
                <a:lnTo>
                  <a:pt x="7912" y="0"/>
                </a:lnTo>
                <a:cubicBezTo>
                  <a:pt x="5469" y="1280"/>
                  <a:pt x="3957" y="3723"/>
                  <a:pt x="3957" y="6515"/>
                </a:cubicBezTo>
                <a:cubicBezTo>
                  <a:pt x="3957" y="3723"/>
                  <a:pt x="2444" y="1280"/>
                  <a:pt x="1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6"/>
          <p:cNvSpPr/>
          <p:nvPr/>
        </p:nvSpPr>
        <p:spPr>
          <a:xfrm>
            <a:off x="651183" y="5056565"/>
            <a:ext cx="86944" cy="85670"/>
          </a:xfrm>
          <a:custGeom>
            <a:avLst/>
            <a:gdLst/>
            <a:ahLst/>
            <a:cxnLst/>
            <a:rect l="l" t="t" r="r" b="b"/>
            <a:pathLst>
              <a:path w="7913" h="7797" extrusionOk="0">
                <a:moveTo>
                  <a:pt x="1" y="1"/>
                </a:moveTo>
                <a:lnTo>
                  <a:pt x="1" y="1514"/>
                </a:lnTo>
                <a:cubicBezTo>
                  <a:pt x="1" y="4189"/>
                  <a:pt x="1513" y="6633"/>
                  <a:pt x="3957" y="7796"/>
                </a:cubicBezTo>
                <a:cubicBezTo>
                  <a:pt x="6400" y="6633"/>
                  <a:pt x="7912" y="4189"/>
                  <a:pt x="7912" y="1514"/>
                </a:cubicBezTo>
                <a:lnTo>
                  <a:pt x="7912" y="1"/>
                </a:lnTo>
                <a:cubicBezTo>
                  <a:pt x="5469" y="1397"/>
                  <a:pt x="3957" y="3840"/>
                  <a:pt x="3957" y="6633"/>
                </a:cubicBezTo>
                <a:cubicBezTo>
                  <a:pt x="3957" y="3840"/>
                  <a:pt x="2444" y="1397"/>
                  <a:pt x="1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6"/>
          <p:cNvSpPr/>
          <p:nvPr/>
        </p:nvSpPr>
        <p:spPr>
          <a:xfrm>
            <a:off x="556592" y="4774054"/>
            <a:ext cx="86933" cy="85659"/>
          </a:xfrm>
          <a:custGeom>
            <a:avLst/>
            <a:gdLst/>
            <a:ahLst/>
            <a:cxnLst/>
            <a:rect l="l" t="t" r="r" b="b"/>
            <a:pathLst>
              <a:path w="7912" h="7796" extrusionOk="0">
                <a:moveTo>
                  <a:pt x="0" y="0"/>
                </a:moveTo>
                <a:lnTo>
                  <a:pt x="0" y="1397"/>
                </a:lnTo>
                <a:cubicBezTo>
                  <a:pt x="0" y="4072"/>
                  <a:pt x="1513" y="6516"/>
                  <a:pt x="3956" y="7796"/>
                </a:cubicBezTo>
                <a:cubicBezTo>
                  <a:pt x="6399" y="6516"/>
                  <a:pt x="7912" y="4072"/>
                  <a:pt x="7912" y="1397"/>
                </a:cubicBezTo>
                <a:lnTo>
                  <a:pt x="7912" y="0"/>
                </a:lnTo>
                <a:cubicBezTo>
                  <a:pt x="5468" y="1280"/>
                  <a:pt x="3956" y="3840"/>
                  <a:pt x="3956" y="6516"/>
                </a:cubicBezTo>
                <a:cubicBezTo>
                  <a:pt x="3956" y="3840"/>
                  <a:pt x="2443" y="1280"/>
                  <a:pt x="0" y="0"/>
                </a:cubicBezTo>
                <a:close/>
              </a:path>
            </a:pathLst>
          </a:custGeom>
          <a:solidFill>
            <a:srgbClr val="65C8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6"/>
          <p:cNvSpPr/>
          <p:nvPr/>
        </p:nvSpPr>
        <p:spPr>
          <a:xfrm>
            <a:off x="556592" y="4963248"/>
            <a:ext cx="86933" cy="84384"/>
          </a:xfrm>
          <a:custGeom>
            <a:avLst/>
            <a:gdLst/>
            <a:ahLst/>
            <a:cxnLst/>
            <a:rect l="l" t="t" r="r" b="b"/>
            <a:pathLst>
              <a:path w="7912" h="7680" extrusionOk="0">
                <a:moveTo>
                  <a:pt x="0" y="1"/>
                </a:moveTo>
                <a:lnTo>
                  <a:pt x="0" y="1397"/>
                </a:lnTo>
                <a:cubicBezTo>
                  <a:pt x="0" y="4073"/>
                  <a:pt x="1513" y="6516"/>
                  <a:pt x="3956" y="7680"/>
                </a:cubicBezTo>
                <a:cubicBezTo>
                  <a:pt x="6283" y="6516"/>
                  <a:pt x="7795" y="4189"/>
                  <a:pt x="7912" y="1513"/>
                </a:cubicBezTo>
                <a:lnTo>
                  <a:pt x="7912" y="117"/>
                </a:lnTo>
                <a:cubicBezTo>
                  <a:pt x="5468" y="1397"/>
                  <a:pt x="3956" y="3840"/>
                  <a:pt x="3956" y="6516"/>
                </a:cubicBezTo>
                <a:cubicBezTo>
                  <a:pt x="3956" y="3724"/>
                  <a:pt x="2443" y="1280"/>
                  <a:pt x="0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6"/>
          <p:cNvSpPr/>
          <p:nvPr/>
        </p:nvSpPr>
        <p:spPr>
          <a:xfrm>
            <a:off x="556592" y="5056565"/>
            <a:ext cx="86933" cy="85670"/>
          </a:xfrm>
          <a:custGeom>
            <a:avLst/>
            <a:gdLst/>
            <a:ahLst/>
            <a:cxnLst/>
            <a:rect l="l" t="t" r="r" b="b"/>
            <a:pathLst>
              <a:path w="7912" h="7797" extrusionOk="0">
                <a:moveTo>
                  <a:pt x="0" y="1"/>
                </a:moveTo>
                <a:lnTo>
                  <a:pt x="0" y="1514"/>
                </a:lnTo>
                <a:cubicBezTo>
                  <a:pt x="0" y="4189"/>
                  <a:pt x="1513" y="6633"/>
                  <a:pt x="3956" y="7796"/>
                </a:cubicBezTo>
                <a:cubicBezTo>
                  <a:pt x="6399" y="6633"/>
                  <a:pt x="7912" y="4189"/>
                  <a:pt x="7912" y="1514"/>
                </a:cubicBezTo>
                <a:lnTo>
                  <a:pt x="7912" y="1"/>
                </a:lnTo>
                <a:cubicBezTo>
                  <a:pt x="5468" y="1397"/>
                  <a:pt x="3956" y="3840"/>
                  <a:pt x="3956" y="6633"/>
                </a:cubicBezTo>
                <a:cubicBezTo>
                  <a:pt x="3956" y="3840"/>
                  <a:pt x="2443" y="1397"/>
                  <a:pt x="0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6"/>
          <p:cNvSpPr/>
          <p:nvPr/>
        </p:nvSpPr>
        <p:spPr>
          <a:xfrm>
            <a:off x="461989" y="4868657"/>
            <a:ext cx="86933" cy="84373"/>
          </a:xfrm>
          <a:custGeom>
            <a:avLst/>
            <a:gdLst/>
            <a:ahLst/>
            <a:cxnLst/>
            <a:rect l="l" t="t" r="r" b="b"/>
            <a:pathLst>
              <a:path w="7912" h="7679" extrusionOk="0">
                <a:moveTo>
                  <a:pt x="0" y="0"/>
                </a:moveTo>
                <a:lnTo>
                  <a:pt x="0" y="1396"/>
                </a:lnTo>
                <a:cubicBezTo>
                  <a:pt x="0" y="4072"/>
                  <a:pt x="1513" y="6515"/>
                  <a:pt x="3956" y="7679"/>
                </a:cubicBezTo>
                <a:cubicBezTo>
                  <a:pt x="6399" y="6515"/>
                  <a:pt x="7912" y="4072"/>
                  <a:pt x="7912" y="1396"/>
                </a:cubicBezTo>
                <a:lnTo>
                  <a:pt x="7912" y="0"/>
                </a:lnTo>
                <a:cubicBezTo>
                  <a:pt x="5469" y="1280"/>
                  <a:pt x="3956" y="3723"/>
                  <a:pt x="3956" y="6515"/>
                </a:cubicBezTo>
                <a:cubicBezTo>
                  <a:pt x="3956" y="3723"/>
                  <a:pt x="2444" y="1280"/>
                  <a:pt x="0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6"/>
          <p:cNvSpPr/>
          <p:nvPr/>
        </p:nvSpPr>
        <p:spPr>
          <a:xfrm>
            <a:off x="461989" y="5056565"/>
            <a:ext cx="86933" cy="85670"/>
          </a:xfrm>
          <a:custGeom>
            <a:avLst/>
            <a:gdLst/>
            <a:ahLst/>
            <a:cxnLst/>
            <a:rect l="l" t="t" r="r" b="b"/>
            <a:pathLst>
              <a:path w="7912" h="7797" extrusionOk="0">
                <a:moveTo>
                  <a:pt x="0" y="1"/>
                </a:moveTo>
                <a:lnTo>
                  <a:pt x="0" y="1514"/>
                </a:lnTo>
                <a:cubicBezTo>
                  <a:pt x="0" y="4189"/>
                  <a:pt x="1513" y="6633"/>
                  <a:pt x="3956" y="7796"/>
                </a:cubicBezTo>
                <a:cubicBezTo>
                  <a:pt x="6399" y="6633"/>
                  <a:pt x="7912" y="4189"/>
                  <a:pt x="7912" y="1514"/>
                </a:cubicBezTo>
                <a:lnTo>
                  <a:pt x="7912" y="1"/>
                </a:lnTo>
                <a:cubicBezTo>
                  <a:pt x="5469" y="1397"/>
                  <a:pt x="3956" y="3840"/>
                  <a:pt x="3956" y="6633"/>
                </a:cubicBezTo>
                <a:cubicBezTo>
                  <a:pt x="3956" y="3840"/>
                  <a:pt x="2444" y="1397"/>
                  <a:pt x="0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6"/>
          <p:cNvSpPr/>
          <p:nvPr/>
        </p:nvSpPr>
        <p:spPr>
          <a:xfrm>
            <a:off x="461989" y="4963248"/>
            <a:ext cx="88219" cy="84384"/>
          </a:xfrm>
          <a:custGeom>
            <a:avLst/>
            <a:gdLst/>
            <a:ahLst/>
            <a:cxnLst/>
            <a:rect l="l" t="t" r="r" b="b"/>
            <a:pathLst>
              <a:path w="8029" h="7680" extrusionOk="0">
                <a:moveTo>
                  <a:pt x="8028" y="1"/>
                </a:moveTo>
                <a:cubicBezTo>
                  <a:pt x="5469" y="1280"/>
                  <a:pt x="3956" y="3840"/>
                  <a:pt x="3956" y="6632"/>
                </a:cubicBezTo>
                <a:cubicBezTo>
                  <a:pt x="3956" y="3840"/>
                  <a:pt x="2444" y="1397"/>
                  <a:pt x="0" y="117"/>
                </a:cubicBezTo>
                <a:lnTo>
                  <a:pt x="0" y="1513"/>
                </a:lnTo>
                <a:cubicBezTo>
                  <a:pt x="117" y="3491"/>
                  <a:pt x="931" y="5353"/>
                  <a:pt x="2444" y="6632"/>
                </a:cubicBezTo>
                <a:cubicBezTo>
                  <a:pt x="2909" y="7098"/>
                  <a:pt x="3491" y="7447"/>
                  <a:pt x="4072" y="7680"/>
                </a:cubicBezTo>
                <a:cubicBezTo>
                  <a:pt x="4654" y="7447"/>
                  <a:pt x="5120" y="7098"/>
                  <a:pt x="5701" y="6632"/>
                </a:cubicBezTo>
                <a:cubicBezTo>
                  <a:pt x="7098" y="5236"/>
                  <a:pt x="8028" y="3375"/>
                  <a:pt x="8028" y="1397"/>
                </a:cubicBezTo>
                <a:lnTo>
                  <a:pt x="8028" y="1"/>
                </a:lnTo>
                <a:close/>
              </a:path>
            </a:pathLst>
          </a:custGeom>
          <a:solidFill>
            <a:srgbClr val="838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6"/>
          <p:cNvSpPr/>
          <p:nvPr/>
        </p:nvSpPr>
        <p:spPr>
          <a:xfrm>
            <a:off x="368661" y="4963248"/>
            <a:ext cx="85670" cy="84384"/>
          </a:xfrm>
          <a:custGeom>
            <a:avLst/>
            <a:gdLst/>
            <a:ahLst/>
            <a:cxnLst/>
            <a:rect l="l" t="t" r="r" b="b"/>
            <a:pathLst>
              <a:path w="7797" h="7680" extrusionOk="0">
                <a:moveTo>
                  <a:pt x="7796" y="1"/>
                </a:moveTo>
                <a:cubicBezTo>
                  <a:pt x="5353" y="1280"/>
                  <a:pt x="3840" y="3840"/>
                  <a:pt x="3840" y="6632"/>
                </a:cubicBezTo>
                <a:cubicBezTo>
                  <a:pt x="3840" y="3840"/>
                  <a:pt x="2328" y="1397"/>
                  <a:pt x="1" y="117"/>
                </a:cubicBezTo>
                <a:lnTo>
                  <a:pt x="1" y="1513"/>
                </a:lnTo>
                <a:cubicBezTo>
                  <a:pt x="1" y="3491"/>
                  <a:pt x="815" y="5353"/>
                  <a:pt x="2212" y="6632"/>
                </a:cubicBezTo>
                <a:cubicBezTo>
                  <a:pt x="2677" y="7098"/>
                  <a:pt x="3259" y="7447"/>
                  <a:pt x="3840" y="7680"/>
                </a:cubicBezTo>
                <a:cubicBezTo>
                  <a:pt x="4422" y="7447"/>
                  <a:pt x="5004" y="7098"/>
                  <a:pt x="5469" y="6632"/>
                </a:cubicBezTo>
                <a:cubicBezTo>
                  <a:pt x="6865" y="5236"/>
                  <a:pt x="7796" y="3375"/>
                  <a:pt x="7796" y="1397"/>
                </a:cubicBezTo>
                <a:lnTo>
                  <a:pt x="7796" y="1"/>
                </a:lnTo>
                <a:close/>
              </a:path>
            </a:pathLst>
          </a:custGeom>
          <a:solidFill>
            <a:srgbClr val="65C8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6"/>
          <p:cNvSpPr/>
          <p:nvPr/>
        </p:nvSpPr>
        <p:spPr>
          <a:xfrm>
            <a:off x="367387" y="4868657"/>
            <a:ext cx="86944" cy="84373"/>
          </a:xfrm>
          <a:custGeom>
            <a:avLst/>
            <a:gdLst/>
            <a:ahLst/>
            <a:cxnLst/>
            <a:rect l="l" t="t" r="r" b="b"/>
            <a:pathLst>
              <a:path w="7913" h="7679" extrusionOk="0">
                <a:moveTo>
                  <a:pt x="1" y="0"/>
                </a:moveTo>
                <a:lnTo>
                  <a:pt x="1" y="1396"/>
                </a:lnTo>
                <a:cubicBezTo>
                  <a:pt x="1" y="4072"/>
                  <a:pt x="1513" y="6515"/>
                  <a:pt x="3956" y="7679"/>
                </a:cubicBezTo>
                <a:cubicBezTo>
                  <a:pt x="6283" y="6515"/>
                  <a:pt x="7912" y="4072"/>
                  <a:pt x="7912" y="1396"/>
                </a:cubicBezTo>
                <a:lnTo>
                  <a:pt x="7912" y="0"/>
                </a:lnTo>
                <a:cubicBezTo>
                  <a:pt x="5469" y="1280"/>
                  <a:pt x="3956" y="3723"/>
                  <a:pt x="3956" y="6515"/>
                </a:cubicBezTo>
                <a:cubicBezTo>
                  <a:pt x="3956" y="3723"/>
                  <a:pt x="2444" y="1280"/>
                  <a:pt x="1" y="0"/>
                </a:cubicBezTo>
                <a:close/>
              </a:path>
            </a:pathLst>
          </a:custGeom>
          <a:solidFill>
            <a:srgbClr val="838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6"/>
          <p:cNvSpPr/>
          <p:nvPr/>
        </p:nvSpPr>
        <p:spPr>
          <a:xfrm>
            <a:off x="368661" y="5056565"/>
            <a:ext cx="85670" cy="85670"/>
          </a:xfrm>
          <a:custGeom>
            <a:avLst/>
            <a:gdLst/>
            <a:ahLst/>
            <a:cxnLst/>
            <a:rect l="l" t="t" r="r" b="b"/>
            <a:pathLst>
              <a:path w="7797" h="7797" extrusionOk="0">
                <a:moveTo>
                  <a:pt x="1" y="1"/>
                </a:moveTo>
                <a:lnTo>
                  <a:pt x="1" y="1514"/>
                </a:lnTo>
                <a:cubicBezTo>
                  <a:pt x="1" y="4189"/>
                  <a:pt x="1513" y="6633"/>
                  <a:pt x="3840" y="7796"/>
                </a:cubicBezTo>
                <a:cubicBezTo>
                  <a:pt x="6284" y="6633"/>
                  <a:pt x="7680" y="4189"/>
                  <a:pt x="7796" y="1630"/>
                </a:cubicBezTo>
                <a:lnTo>
                  <a:pt x="7796" y="117"/>
                </a:lnTo>
                <a:cubicBezTo>
                  <a:pt x="5353" y="1397"/>
                  <a:pt x="3840" y="3957"/>
                  <a:pt x="3840" y="6633"/>
                </a:cubicBezTo>
                <a:cubicBezTo>
                  <a:pt x="3840" y="3840"/>
                  <a:pt x="2328" y="1397"/>
                  <a:pt x="1" y="1"/>
                </a:cubicBezTo>
                <a:close/>
              </a:path>
            </a:pathLst>
          </a:custGeom>
          <a:solidFill>
            <a:srgbClr val="838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6"/>
          <p:cNvSpPr/>
          <p:nvPr/>
        </p:nvSpPr>
        <p:spPr>
          <a:xfrm>
            <a:off x="313691" y="5107701"/>
            <a:ext cx="6406" cy="21744"/>
          </a:xfrm>
          <a:custGeom>
            <a:avLst/>
            <a:gdLst/>
            <a:ahLst/>
            <a:cxnLst/>
            <a:rect l="l" t="t" r="r" b="b"/>
            <a:pathLst>
              <a:path w="583" h="1979" extrusionOk="0">
                <a:moveTo>
                  <a:pt x="583" y="1"/>
                </a:moveTo>
                <a:cubicBezTo>
                  <a:pt x="350" y="699"/>
                  <a:pt x="234" y="1281"/>
                  <a:pt x="234" y="1979"/>
                </a:cubicBezTo>
                <a:cubicBezTo>
                  <a:pt x="234" y="1281"/>
                  <a:pt x="234" y="699"/>
                  <a:pt x="1" y="1"/>
                </a:cubicBezTo>
                <a:cubicBezTo>
                  <a:pt x="234" y="699"/>
                  <a:pt x="234" y="1281"/>
                  <a:pt x="234" y="1979"/>
                </a:cubicBezTo>
                <a:cubicBezTo>
                  <a:pt x="234" y="1281"/>
                  <a:pt x="350" y="699"/>
                  <a:pt x="583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6"/>
          <p:cNvSpPr/>
          <p:nvPr/>
        </p:nvSpPr>
        <p:spPr>
          <a:xfrm>
            <a:off x="179468" y="4774054"/>
            <a:ext cx="85659" cy="85659"/>
          </a:xfrm>
          <a:custGeom>
            <a:avLst/>
            <a:gdLst/>
            <a:ahLst/>
            <a:cxnLst/>
            <a:rect l="l" t="t" r="r" b="b"/>
            <a:pathLst>
              <a:path w="7796" h="7796" extrusionOk="0">
                <a:moveTo>
                  <a:pt x="0" y="0"/>
                </a:moveTo>
                <a:lnTo>
                  <a:pt x="0" y="1397"/>
                </a:lnTo>
                <a:cubicBezTo>
                  <a:pt x="0" y="4072"/>
                  <a:pt x="1513" y="6516"/>
                  <a:pt x="3956" y="7796"/>
                </a:cubicBezTo>
                <a:cubicBezTo>
                  <a:pt x="6283" y="6516"/>
                  <a:pt x="7796" y="4072"/>
                  <a:pt x="7796" y="1397"/>
                </a:cubicBezTo>
                <a:lnTo>
                  <a:pt x="7796" y="0"/>
                </a:lnTo>
                <a:cubicBezTo>
                  <a:pt x="5352" y="1280"/>
                  <a:pt x="3840" y="3840"/>
                  <a:pt x="3956" y="6516"/>
                </a:cubicBezTo>
                <a:cubicBezTo>
                  <a:pt x="3840" y="3840"/>
                  <a:pt x="2444" y="1280"/>
                  <a:pt x="0" y="0"/>
                </a:cubicBezTo>
                <a:close/>
              </a:path>
            </a:pathLst>
          </a:custGeom>
          <a:solidFill>
            <a:srgbClr val="65C8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6"/>
          <p:cNvSpPr/>
          <p:nvPr/>
        </p:nvSpPr>
        <p:spPr>
          <a:xfrm>
            <a:off x="179468" y="5056565"/>
            <a:ext cx="85659" cy="85670"/>
          </a:xfrm>
          <a:custGeom>
            <a:avLst/>
            <a:gdLst/>
            <a:ahLst/>
            <a:cxnLst/>
            <a:rect l="l" t="t" r="r" b="b"/>
            <a:pathLst>
              <a:path w="7796" h="7797" extrusionOk="0">
                <a:moveTo>
                  <a:pt x="0" y="1"/>
                </a:moveTo>
                <a:lnTo>
                  <a:pt x="0" y="1514"/>
                </a:lnTo>
                <a:cubicBezTo>
                  <a:pt x="0" y="4189"/>
                  <a:pt x="1513" y="6633"/>
                  <a:pt x="3956" y="7796"/>
                </a:cubicBezTo>
                <a:cubicBezTo>
                  <a:pt x="6283" y="6633"/>
                  <a:pt x="7796" y="4189"/>
                  <a:pt x="7796" y="1514"/>
                </a:cubicBezTo>
                <a:lnTo>
                  <a:pt x="7796" y="1"/>
                </a:lnTo>
                <a:cubicBezTo>
                  <a:pt x="5352" y="1397"/>
                  <a:pt x="3840" y="3840"/>
                  <a:pt x="3956" y="6633"/>
                </a:cubicBezTo>
                <a:cubicBezTo>
                  <a:pt x="3840" y="3840"/>
                  <a:pt x="2444" y="1397"/>
                  <a:pt x="0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6"/>
          <p:cNvSpPr/>
          <p:nvPr/>
        </p:nvSpPr>
        <p:spPr>
          <a:xfrm>
            <a:off x="84865" y="4868657"/>
            <a:ext cx="85670" cy="84373"/>
          </a:xfrm>
          <a:custGeom>
            <a:avLst/>
            <a:gdLst/>
            <a:ahLst/>
            <a:cxnLst/>
            <a:rect l="l" t="t" r="r" b="b"/>
            <a:pathLst>
              <a:path w="7797" h="7679" extrusionOk="0">
                <a:moveTo>
                  <a:pt x="1" y="0"/>
                </a:moveTo>
                <a:lnTo>
                  <a:pt x="1" y="1396"/>
                </a:lnTo>
                <a:cubicBezTo>
                  <a:pt x="1" y="4072"/>
                  <a:pt x="1513" y="6515"/>
                  <a:pt x="3957" y="7679"/>
                </a:cubicBezTo>
                <a:cubicBezTo>
                  <a:pt x="6284" y="6515"/>
                  <a:pt x="7796" y="4072"/>
                  <a:pt x="7796" y="1396"/>
                </a:cubicBezTo>
                <a:lnTo>
                  <a:pt x="7796" y="0"/>
                </a:lnTo>
                <a:cubicBezTo>
                  <a:pt x="5353" y="1280"/>
                  <a:pt x="3957" y="3723"/>
                  <a:pt x="3957" y="6515"/>
                </a:cubicBezTo>
                <a:cubicBezTo>
                  <a:pt x="3957" y="3723"/>
                  <a:pt x="2444" y="1280"/>
                  <a:pt x="1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6"/>
          <p:cNvSpPr/>
          <p:nvPr/>
        </p:nvSpPr>
        <p:spPr>
          <a:xfrm>
            <a:off x="84865" y="5056565"/>
            <a:ext cx="85670" cy="85670"/>
          </a:xfrm>
          <a:custGeom>
            <a:avLst/>
            <a:gdLst/>
            <a:ahLst/>
            <a:cxnLst/>
            <a:rect l="l" t="t" r="r" b="b"/>
            <a:pathLst>
              <a:path w="7797" h="7797" extrusionOk="0">
                <a:moveTo>
                  <a:pt x="1" y="1"/>
                </a:moveTo>
                <a:lnTo>
                  <a:pt x="1" y="1514"/>
                </a:lnTo>
                <a:cubicBezTo>
                  <a:pt x="1" y="4189"/>
                  <a:pt x="1513" y="6633"/>
                  <a:pt x="3957" y="7796"/>
                </a:cubicBezTo>
                <a:cubicBezTo>
                  <a:pt x="6284" y="6633"/>
                  <a:pt x="7796" y="4189"/>
                  <a:pt x="7796" y="1514"/>
                </a:cubicBezTo>
                <a:lnTo>
                  <a:pt x="7796" y="1"/>
                </a:lnTo>
                <a:cubicBezTo>
                  <a:pt x="5469" y="1397"/>
                  <a:pt x="3957" y="3840"/>
                  <a:pt x="3957" y="6633"/>
                </a:cubicBezTo>
                <a:cubicBezTo>
                  <a:pt x="3957" y="3840"/>
                  <a:pt x="2444" y="1397"/>
                  <a:pt x="1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6"/>
          <p:cNvSpPr/>
          <p:nvPr/>
        </p:nvSpPr>
        <p:spPr>
          <a:xfrm>
            <a:off x="368661" y="4774054"/>
            <a:ext cx="85670" cy="85659"/>
          </a:xfrm>
          <a:custGeom>
            <a:avLst/>
            <a:gdLst/>
            <a:ahLst/>
            <a:cxnLst/>
            <a:rect l="l" t="t" r="r" b="b"/>
            <a:pathLst>
              <a:path w="7797" h="7796" extrusionOk="0">
                <a:moveTo>
                  <a:pt x="1" y="0"/>
                </a:moveTo>
                <a:lnTo>
                  <a:pt x="1" y="1397"/>
                </a:lnTo>
                <a:cubicBezTo>
                  <a:pt x="1" y="4072"/>
                  <a:pt x="1513" y="6516"/>
                  <a:pt x="3840" y="7796"/>
                </a:cubicBezTo>
                <a:cubicBezTo>
                  <a:pt x="6284" y="6516"/>
                  <a:pt x="7680" y="4189"/>
                  <a:pt x="7796" y="1513"/>
                </a:cubicBezTo>
                <a:lnTo>
                  <a:pt x="7796" y="0"/>
                </a:lnTo>
                <a:cubicBezTo>
                  <a:pt x="5353" y="1397"/>
                  <a:pt x="3840" y="3840"/>
                  <a:pt x="3840" y="6516"/>
                </a:cubicBezTo>
                <a:cubicBezTo>
                  <a:pt x="3840" y="3840"/>
                  <a:pt x="2328" y="1280"/>
                  <a:pt x="1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6"/>
          <p:cNvSpPr/>
          <p:nvPr/>
        </p:nvSpPr>
        <p:spPr>
          <a:xfrm>
            <a:off x="274070" y="4868657"/>
            <a:ext cx="85659" cy="84373"/>
          </a:xfrm>
          <a:custGeom>
            <a:avLst/>
            <a:gdLst/>
            <a:ahLst/>
            <a:cxnLst/>
            <a:rect l="l" t="t" r="r" b="b"/>
            <a:pathLst>
              <a:path w="7796" h="7679" extrusionOk="0">
                <a:moveTo>
                  <a:pt x="0" y="0"/>
                </a:moveTo>
                <a:lnTo>
                  <a:pt x="0" y="1396"/>
                </a:lnTo>
                <a:cubicBezTo>
                  <a:pt x="0" y="4072"/>
                  <a:pt x="1513" y="6515"/>
                  <a:pt x="3840" y="7679"/>
                </a:cubicBezTo>
                <a:cubicBezTo>
                  <a:pt x="6283" y="6515"/>
                  <a:pt x="7795" y="4072"/>
                  <a:pt x="7795" y="1396"/>
                </a:cubicBezTo>
                <a:lnTo>
                  <a:pt x="7795" y="0"/>
                </a:lnTo>
                <a:cubicBezTo>
                  <a:pt x="5352" y="1280"/>
                  <a:pt x="3840" y="3723"/>
                  <a:pt x="3840" y="6515"/>
                </a:cubicBezTo>
                <a:cubicBezTo>
                  <a:pt x="3840" y="3723"/>
                  <a:pt x="2327" y="1280"/>
                  <a:pt x="0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6"/>
          <p:cNvSpPr/>
          <p:nvPr/>
        </p:nvSpPr>
        <p:spPr>
          <a:xfrm>
            <a:off x="274070" y="4963248"/>
            <a:ext cx="85659" cy="84384"/>
          </a:xfrm>
          <a:custGeom>
            <a:avLst/>
            <a:gdLst/>
            <a:ahLst/>
            <a:cxnLst/>
            <a:rect l="l" t="t" r="r" b="b"/>
            <a:pathLst>
              <a:path w="7796" h="7680" extrusionOk="0">
                <a:moveTo>
                  <a:pt x="7795" y="1"/>
                </a:moveTo>
                <a:cubicBezTo>
                  <a:pt x="5352" y="1280"/>
                  <a:pt x="3840" y="3840"/>
                  <a:pt x="3840" y="6632"/>
                </a:cubicBezTo>
                <a:cubicBezTo>
                  <a:pt x="3840" y="3840"/>
                  <a:pt x="2327" y="1397"/>
                  <a:pt x="0" y="117"/>
                </a:cubicBezTo>
                <a:lnTo>
                  <a:pt x="0" y="1513"/>
                </a:lnTo>
                <a:cubicBezTo>
                  <a:pt x="0" y="3491"/>
                  <a:pt x="815" y="5353"/>
                  <a:pt x="2211" y="6632"/>
                </a:cubicBezTo>
                <a:cubicBezTo>
                  <a:pt x="2793" y="7098"/>
                  <a:pt x="3258" y="7447"/>
                  <a:pt x="3840" y="7680"/>
                </a:cubicBezTo>
                <a:cubicBezTo>
                  <a:pt x="4421" y="7447"/>
                  <a:pt x="5003" y="7098"/>
                  <a:pt x="5469" y="6632"/>
                </a:cubicBezTo>
                <a:cubicBezTo>
                  <a:pt x="6981" y="5236"/>
                  <a:pt x="7795" y="3375"/>
                  <a:pt x="7795" y="1397"/>
                </a:cubicBezTo>
                <a:lnTo>
                  <a:pt x="7795" y="1"/>
                </a:lnTo>
                <a:close/>
              </a:path>
            </a:pathLst>
          </a:custGeom>
          <a:solidFill>
            <a:srgbClr val="838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6"/>
          <p:cNvSpPr/>
          <p:nvPr/>
        </p:nvSpPr>
        <p:spPr>
          <a:xfrm>
            <a:off x="274070" y="5057850"/>
            <a:ext cx="85659" cy="85659"/>
          </a:xfrm>
          <a:custGeom>
            <a:avLst/>
            <a:gdLst/>
            <a:ahLst/>
            <a:cxnLst/>
            <a:rect l="l" t="t" r="r" b="b"/>
            <a:pathLst>
              <a:path w="7796" h="7796" extrusionOk="0">
                <a:moveTo>
                  <a:pt x="0" y="0"/>
                </a:moveTo>
                <a:lnTo>
                  <a:pt x="0" y="1397"/>
                </a:lnTo>
                <a:cubicBezTo>
                  <a:pt x="0" y="4072"/>
                  <a:pt x="1513" y="6516"/>
                  <a:pt x="3840" y="7796"/>
                </a:cubicBezTo>
                <a:cubicBezTo>
                  <a:pt x="6283" y="6516"/>
                  <a:pt x="7795" y="4072"/>
                  <a:pt x="7795" y="1397"/>
                </a:cubicBezTo>
                <a:lnTo>
                  <a:pt x="7795" y="0"/>
                </a:lnTo>
                <a:cubicBezTo>
                  <a:pt x="6050" y="931"/>
                  <a:pt x="4654" y="2560"/>
                  <a:pt x="4189" y="4538"/>
                </a:cubicBezTo>
                <a:cubicBezTo>
                  <a:pt x="3956" y="5236"/>
                  <a:pt x="3840" y="5818"/>
                  <a:pt x="3840" y="6516"/>
                </a:cubicBezTo>
                <a:cubicBezTo>
                  <a:pt x="3840" y="5818"/>
                  <a:pt x="3840" y="5236"/>
                  <a:pt x="3607" y="4538"/>
                </a:cubicBezTo>
                <a:cubicBezTo>
                  <a:pt x="3025" y="2560"/>
                  <a:pt x="1745" y="931"/>
                  <a:pt x="0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6"/>
          <p:cNvSpPr/>
          <p:nvPr/>
        </p:nvSpPr>
        <p:spPr>
          <a:xfrm>
            <a:off x="179468" y="4964534"/>
            <a:ext cx="85659" cy="83098"/>
          </a:xfrm>
          <a:custGeom>
            <a:avLst/>
            <a:gdLst/>
            <a:ahLst/>
            <a:cxnLst/>
            <a:rect l="l" t="t" r="r" b="b"/>
            <a:pathLst>
              <a:path w="7796" h="7563" extrusionOk="0">
                <a:moveTo>
                  <a:pt x="0" y="0"/>
                </a:moveTo>
                <a:lnTo>
                  <a:pt x="0" y="1396"/>
                </a:lnTo>
                <a:cubicBezTo>
                  <a:pt x="0" y="4072"/>
                  <a:pt x="1513" y="6399"/>
                  <a:pt x="3956" y="7563"/>
                </a:cubicBezTo>
                <a:cubicBezTo>
                  <a:pt x="6283" y="6399"/>
                  <a:pt x="7796" y="3956"/>
                  <a:pt x="7796" y="1280"/>
                </a:cubicBezTo>
                <a:lnTo>
                  <a:pt x="7796" y="0"/>
                </a:lnTo>
                <a:cubicBezTo>
                  <a:pt x="5352" y="1280"/>
                  <a:pt x="3956" y="3723"/>
                  <a:pt x="3956" y="6515"/>
                </a:cubicBezTo>
                <a:cubicBezTo>
                  <a:pt x="3840" y="3723"/>
                  <a:pt x="2444" y="1280"/>
                  <a:pt x="0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6"/>
          <p:cNvSpPr/>
          <p:nvPr/>
        </p:nvSpPr>
        <p:spPr>
          <a:xfrm>
            <a:off x="1502582" y="4774054"/>
            <a:ext cx="85659" cy="85659"/>
          </a:xfrm>
          <a:custGeom>
            <a:avLst/>
            <a:gdLst/>
            <a:ahLst/>
            <a:cxnLst/>
            <a:rect l="l" t="t" r="r" b="b"/>
            <a:pathLst>
              <a:path w="7796" h="7796" extrusionOk="0">
                <a:moveTo>
                  <a:pt x="0" y="0"/>
                </a:moveTo>
                <a:lnTo>
                  <a:pt x="0" y="1397"/>
                </a:lnTo>
                <a:cubicBezTo>
                  <a:pt x="0" y="4072"/>
                  <a:pt x="1513" y="6516"/>
                  <a:pt x="3840" y="7796"/>
                </a:cubicBezTo>
                <a:cubicBezTo>
                  <a:pt x="6283" y="6516"/>
                  <a:pt x="7796" y="4072"/>
                  <a:pt x="7796" y="1397"/>
                </a:cubicBezTo>
                <a:lnTo>
                  <a:pt x="7796" y="0"/>
                </a:lnTo>
                <a:cubicBezTo>
                  <a:pt x="5352" y="1280"/>
                  <a:pt x="3840" y="3840"/>
                  <a:pt x="3840" y="6516"/>
                </a:cubicBezTo>
                <a:cubicBezTo>
                  <a:pt x="3840" y="3840"/>
                  <a:pt x="2327" y="1280"/>
                  <a:pt x="0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6"/>
          <p:cNvSpPr/>
          <p:nvPr/>
        </p:nvSpPr>
        <p:spPr>
          <a:xfrm>
            <a:off x="1502582" y="4963248"/>
            <a:ext cx="85659" cy="84384"/>
          </a:xfrm>
          <a:custGeom>
            <a:avLst/>
            <a:gdLst/>
            <a:ahLst/>
            <a:cxnLst/>
            <a:rect l="l" t="t" r="r" b="b"/>
            <a:pathLst>
              <a:path w="7796" h="7680" extrusionOk="0">
                <a:moveTo>
                  <a:pt x="0" y="1"/>
                </a:moveTo>
                <a:lnTo>
                  <a:pt x="0" y="1397"/>
                </a:lnTo>
                <a:cubicBezTo>
                  <a:pt x="0" y="4073"/>
                  <a:pt x="1513" y="6516"/>
                  <a:pt x="3840" y="7680"/>
                </a:cubicBezTo>
                <a:cubicBezTo>
                  <a:pt x="6283" y="6516"/>
                  <a:pt x="7796" y="4189"/>
                  <a:pt x="7796" y="1513"/>
                </a:cubicBezTo>
                <a:lnTo>
                  <a:pt x="7796" y="117"/>
                </a:lnTo>
                <a:cubicBezTo>
                  <a:pt x="5469" y="1397"/>
                  <a:pt x="3956" y="3840"/>
                  <a:pt x="3840" y="6516"/>
                </a:cubicBezTo>
                <a:cubicBezTo>
                  <a:pt x="3840" y="3724"/>
                  <a:pt x="2327" y="1280"/>
                  <a:pt x="0" y="1"/>
                </a:cubicBezTo>
                <a:close/>
              </a:path>
            </a:pathLst>
          </a:custGeom>
          <a:solidFill>
            <a:srgbClr val="65C8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6"/>
          <p:cNvSpPr/>
          <p:nvPr/>
        </p:nvSpPr>
        <p:spPr>
          <a:xfrm>
            <a:off x="1407980" y="4868657"/>
            <a:ext cx="85659" cy="84373"/>
          </a:xfrm>
          <a:custGeom>
            <a:avLst/>
            <a:gdLst/>
            <a:ahLst/>
            <a:cxnLst/>
            <a:rect l="l" t="t" r="r" b="b"/>
            <a:pathLst>
              <a:path w="7796" h="7679" extrusionOk="0">
                <a:moveTo>
                  <a:pt x="1" y="0"/>
                </a:moveTo>
                <a:lnTo>
                  <a:pt x="1" y="1396"/>
                </a:lnTo>
                <a:cubicBezTo>
                  <a:pt x="1" y="4072"/>
                  <a:pt x="1513" y="6515"/>
                  <a:pt x="3956" y="7679"/>
                </a:cubicBezTo>
                <a:cubicBezTo>
                  <a:pt x="6283" y="6515"/>
                  <a:pt x="7796" y="4072"/>
                  <a:pt x="7796" y="1396"/>
                </a:cubicBezTo>
                <a:lnTo>
                  <a:pt x="7796" y="0"/>
                </a:lnTo>
                <a:cubicBezTo>
                  <a:pt x="5444" y="1232"/>
                  <a:pt x="3954" y="3543"/>
                  <a:pt x="3950" y="6205"/>
                </a:cubicBezTo>
                <a:lnTo>
                  <a:pt x="3950" y="6205"/>
                </a:lnTo>
                <a:cubicBezTo>
                  <a:pt x="3843" y="3543"/>
                  <a:pt x="2353" y="1232"/>
                  <a:pt x="1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6"/>
          <p:cNvSpPr/>
          <p:nvPr/>
        </p:nvSpPr>
        <p:spPr>
          <a:xfrm>
            <a:off x="1407980" y="5056565"/>
            <a:ext cx="85659" cy="85670"/>
          </a:xfrm>
          <a:custGeom>
            <a:avLst/>
            <a:gdLst/>
            <a:ahLst/>
            <a:cxnLst/>
            <a:rect l="l" t="t" r="r" b="b"/>
            <a:pathLst>
              <a:path w="7796" h="7797" extrusionOk="0">
                <a:moveTo>
                  <a:pt x="1" y="1"/>
                </a:moveTo>
                <a:lnTo>
                  <a:pt x="1" y="1514"/>
                </a:lnTo>
                <a:cubicBezTo>
                  <a:pt x="1" y="4189"/>
                  <a:pt x="1513" y="6633"/>
                  <a:pt x="3956" y="7796"/>
                </a:cubicBezTo>
                <a:cubicBezTo>
                  <a:pt x="6283" y="6633"/>
                  <a:pt x="7796" y="4189"/>
                  <a:pt x="7796" y="1514"/>
                </a:cubicBezTo>
                <a:lnTo>
                  <a:pt x="7796" y="1"/>
                </a:lnTo>
                <a:cubicBezTo>
                  <a:pt x="5353" y="1397"/>
                  <a:pt x="3956" y="3840"/>
                  <a:pt x="3956" y="6633"/>
                </a:cubicBezTo>
                <a:cubicBezTo>
                  <a:pt x="3840" y="3840"/>
                  <a:pt x="2444" y="1397"/>
                  <a:pt x="1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6"/>
          <p:cNvSpPr/>
          <p:nvPr/>
        </p:nvSpPr>
        <p:spPr>
          <a:xfrm>
            <a:off x="1313378" y="4774054"/>
            <a:ext cx="85670" cy="85659"/>
          </a:xfrm>
          <a:custGeom>
            <a:avLst/>
            <a:gdLst/>
            <a:ahLst/>
            <a:cxnLst/>
            <a:rect l="l" t="t" r="r" b="b"/>
            <a:pathLst>
              <a:path w="7797" h="7796" extrusionOk="0">
                <a:moveTo>
                  <a:pt x="1" y="0"/>
                </a:moveTo>
                <a:lnTo>
                  <a:pt x="1" y="1397"/>
                </a:lnTo>
                <a:cubicBezTo>
                  <a:pt x="1" y="4072"/>
                  <a:pt x="1513" y="6516"/>
                  <a:pt x="3957" y="7796"/>
                </a:cubicBezTo>
                <a:cubicBezTo>
                  <a:pt x="6284" y="6516"/>
                  <a:pt x="7796" y="4072"/>
                  <a:pt x="7796" y="1397"/>
                </a:cubicBezTo>
                <a:lnTo>
                  <a:pt x="7796" y="0"/>
                </a:lnTo>
                <a:cubicBezTo>
                  <a:pt x="5469" y="1280"/>
                  <a:pt x="3957" y="3840"/>
                  <a:pt x="3957" y="6516"/>
                </a:cubicBezTo>
                <a:cubicBezTo>
                  <a:pt x="3957" y="3840"/>
                  <a:pt x="2444" y="1280"/>
                  <a:pt x="1" y="0"/>
                </a:cubicBezTo>
                <a:close/>
              </a:path>
            </a:pathLst>
          </a:custGeom>
          <a:solidFill>
            <a:srgbClr val="65C8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6"/>
          <p:cNvSpPr/>
          <p:nvPr/>
        </p:nvSpPr>
        <p:spPr>
          <a:xfrm>
            <a:off x="1313378" y="4963248"/>
            <a:ext cx="85670" cy="84384"/>
          </a:xfrm>
          <a:custGeom>
            <a:avLst/>
            <a:gdLst/>
            <a:ahLst/>
            <a:cxnLst/>
            <a:rect l="l" t="t" r="r" b="b"/>
            <a:pathLst>
              <a:path w="7797" h="7680" extrusionOk="0">
                <a:moveTo>
                  <a:pt x="1" y="1"/>
                </a:moveTo>
                <a:lnTo>
                  <a:pt x="1" y="1397"/>
                </a:lnTo>
                <a:cubicBezTo>
                  <a:pt x="1" y="4073"/>
                  <a:pt x="1513" y="6516"/>
                  <a:pt x="3957" y="7680"/>
                </a:cubicBezTo>
                <a:cubicBezTo>
                  <a:pt x="6284" y="6516"/>
                  <a:pt x="7796" y="4189"/>
                  <a:pt x="7796" y="1513"/>
                </a:cubicBezTo>
                <a:lnTo>
                  <a:pt x="7796" y="117"/>
                </a:lnTo>
                <a:cubicBezTo>
                  <a:pt x="5469" y="1397"/>
                  <a:pt x="3957" y="3840"/>
                  <a:pt x="3957" y="6516"/>
                </a:cubicBezTo>
                <a:cubicBezTo>
                  <a:pt x="3957" y="3724"/>
                  <a:pt x="2444" y="1280"/>
                  <a:pt x="1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6"/>
          <p:cNvSpPr/>
          <p:nvPr/>
        </p:nvSpPr>
        <p:spPr>
          <a:xfrm>
            <a:off x="1313378" y="5056565"/>
            <a:ext cx="85670" cy="85670"/>
          </a:xfrm>
          <a:custGeom>
            <a:avLst/>
            <a:gdLst/>
            <a:ahLst/>
            <a:cxnLst/>
            <a:rect l="l" t="t" r="r" b="b"/>
            <a:pathLst>
              <a:path w="7797" h="7797" extrusionOk="0">
                <a:moveTo>
                  <a:pt x="1" y="1"/>
                </a:moveTo>
                <a:lnTo>
                  <a:pt x="1" y="1514"/>
                </a:lnTo>
                <a:cubicBezTo>
                  <a:pt x="1" y="4189"/>
                  <a:pt x="1513" y="6633"/>
                  <a:pt x="3957" y="7796"/>
                </a:cubicBezTo>
                <a:cubicBezTo>
                  <a:pt x="6284" y="6633"/>
                  <a:pt x="7796" y="4189"/>
                  <a:pt x="7796" y="1514"/>
                </a:cubicBezTo>
                <a:lnTo>
                  <a:pt x="7796" y="1"/>
                </a:lnTo>
                <a:cubicBezTo>
                  <a:pt x="5469" y="1397"/>
                  <a:pt x="3957" y="3840"/>
                  <a:pt x="3957" y="6633"/>
                </a:cubicBezTo>
                <a:cubicBezTo>
                  <a:pt x="3957" y="3840"/>
                  <a:pt x="2444" y="1397"/>
                  <a:pt x="1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6"/>
          <p:cNvSpPr/>
          <p:nvPr/>
        </p:nvSpPr>
        <p:spPr>
          <a:xfrm>
            <a:off x="1218786" y="4868657"/>
            <a:ext cx="86933" cy="84373"/>
          </a:xfrm>
          <a:custGeom>
            <a:avLst/>
            <a:gdLst/>
            <a:ahLst/>
            <a:cxnLst/>
            <a:rect l="l" t="t" r="r" b="b"/>
            <a:pathLst>
              <a:path w="7912" h="7679" extrusionOk="0">
                <a:moveTo>
                  <a:pt x="0" y="0"/>
                </a:moveTo>
                <a:lnTo>
                  <a:pt x="0" y="1396"/>
                </a:lnTo>
                <a:cubicBezTo>
                  <a:pt x="0" y="4072"/>
                  <a:pt x="1513" y="6515"/>
                  <a:pt x="3956" y="7679"/>
                </a:cubicBezTo>
                <a:cubicBezTo>
                  <a:pt x="6283" y="6515"/>
                  <a:pt x="7795" y="4072"/>
                  <a:pt x="7912" y="1396"/>
                </a:cubicBezTo>
                <a:lnTo>
                  <a:pt x="7912" y="0"/>
                </a:lnTo>
                <a:cubicBezTo>
                  <a:pt x="5469" y="1280"/>
                  <a:pt x="3956" y="3723"/>
                  <a:pt x="3956" y="6515"/>
                </a:cubicBezTo>
                <a:cubicBezTo>
                  <a:pt x="3956" y="3723"/>
                  <a:pt x="2443" y="1280"/>
                  <a:pt x="0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6"/>
          <p:cNvSpPr/>
          <p:nvPr/>
        </p:nvSpPr>
        <p:spPr>
          <a:xfrm>
            <a:off x="1218786" y="5056565"/>
            <a:ext cx="86933" cy="85670"/>
          </a:xfrm>
          <a:custGeom>
            <a:avLst/>
            <a:gdLst/>
            <a:ahLst/>
            <a:cxnLst/>
            <a:rect l="l" t="t" r="r" b="b"/>
            <a:pathLst>
              <a:path w="7912" h="7797" extrusionOk="0">
                <a:moveTo>
                  <a:pt x="0" y="1"/>
                </a:moveTo>
                <a:lnTo>
                  <a:pt x="0" y="1514"/>
                </a:lnTo>
                <a:cubicBezTo>
                  <a:pt x="0" y="4189"/>
                  <a:pt x="1513" y="6633"/>
                  <a:pt x="3956" y="7796"/>
                </a:cubicBezTo>
                <a:cubicBezTo>
                  <a:pt x="6283" y="6633"/>
                  <a:pt x="7795" y="4189"/>
                  <a:pt x="7912" y="1514"/>
                </a:cubicBezTo>
                <a:lnTo>
                  <a:pt x="7912" y="1"/>
                </a:lnTo>
                <a:cubicBezTo>
                  <a:pt x="5469" y="1397"/>
                  <a:pt x="3956" y="3840"/>
                  <a:pt x="3956" y="6633"/>
                </a:cubicBezTo>
                <a:cubicBezTo>
                  <a:pt x="3956" y="3840"/>
                  <a:pt x="2443" y="1397"/>
                  <a:pt x="0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6"/>
          <p:cNvSpPr/>
          <p:nvPr/>
        </p:nvSpPr>
        <p:spPr>
          <a:xfrm>
            <a:off x="1218786" y="4963248"/>
            <a:ext cx="86933" cy="84384"/>
          </a:xfrm>
          <a:custGeom>
            <a:avLst/>
            <a:gdLst/>
            <a:ahLst/>
            <a:cxnLst/>
            <a:rect l="l" t="t" r="r" b="b"/>
            <a:pathLst>
              <a:path w="7912" h="7680" extrusionOk="0">
                <a:moveTo>
                  <a:pt x="7912" y="1"/>
                </a:moveTo>
                <a:cubicBezTo>
                  <a:pt x="5447" y="1233"/>
                  <a:pt x="3953" y="3652"/>
                  <a:pt x="3950" y="6322"/>
                </a:cubicBezTo>
                <a:lnTo>
                  <a:pt x="3950" y="6322"/>
                </a:lnTo>
                <a:cubicBezTo>
                  <a:pt x="3842" y="3660"/>
                  <a:pt x="2353" y="1349"/>
                  <a:pt x="0" y="117"/>
                </a:cubicBezTo>
                <a:lnTo>
                  <a:pt x="0" y="1513"/>
                </a:lnTo>
                <a:cubicBezTo>
                  <a:pt x="0" y="4189"/>
                  <a:pt x="1513" y="6516"/>
                  <a:pt x="3956" y="7680"/>
                </a:cubicBezTo>
                <a:cubicBezTo>
                  <a:pt x="4538" y="7447"/>
                  <a:pt x="5119" y="7098"/>
                  <a:pt x="5585" y="6632"/>
                </a:cubicBezTo>
                <a:cubicBezTo>
                  <a:pt x="6981" y="5236"/>
                  <a:pt x="7912" y="3375"/>
                  <a:pt x="7912" y="1397"/>
                </a:cubicBezTo>
                <a:lnTo>
                  <a:pt x="7912" y="1"/>
                </a:lnTo>
                <a:close/>
              </a:path>
            </a:pathLst>
          </a:custGeom>
          <a:solidFill>
            <a:srgbClr val="838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6"/>
          <p:cNvSpPr/>
          <p:nvPr/>
        </p:nvSpPr>
        <p:spPr>
          <a:xfrm>
            <a:off x="1125458" y="4963248"/>
            <a:ext cx="85670" cy="84384"/>
          </a:xfrm>
          <a:custGeom>
            <a:avLst/>
            <a:gdLst/>
            <a:ahLst/>
            <a:cxnLst/>
            <a:rect l="l" t="t" r="r" b="b"/>
            <a:pathLst>
              <a:path w="7797" h="7680" extrusionOk="0">
                <a:moveTo>
                  <a:pt x="7796" y="1"/>
                </a:moveTo>
                <a:cubicBezTo>
                  <a:pt x="5353" y="1280"/>
                  <a:pt x="3840" y="3840"/>
                  <a:pt x="3840" y="6632"/>
                </a:cubicBezTo>
                <a:cubicBezTo>
                  <a:pt x="3840" y="3840"/>
                  <a:pt x="2328" y="1397"/>
                  <a:pt x="1" y="117"/>
                </a:cubicBezTo>
                <a:lnTo>
                  <a:pt x="1" y="1513"/>
                </a:lnTo>
                <a:cubicBezTo>
                  <a:pt x="1" y="4189"/>
                  <a:pt x="1513" y="6516"/>
                  <a:pt x="3840" y="7680"/>
                </a:cubicBezTo>
                <a:cubicBezTo>
                  <a:pt x="6284" y="6516"/>
                  <a:pt x="7796" y="4073"/>
                  <a:pt x="7796" y="1397"/>
                </a:cubicBezTo>
                <a:lnTo>
                  <a:pt x="7796" y="1"/>
                </a:lnTo>
                <a:close/>
              </a:path>
            </a:pathLst>
          </a:custGeom>
          <a:solidFill>
            <a:srgbClr val="65C8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6"/>
          <p:cNvSpPr/>
          <p:nvPr/>
        </p:nvSpPr>
        <p:spPr>
          <a:xfrm>
            <a:off x="1125458" y="4868657"/>
            <a:ext cx="85670" cy="84373"/>
          </a:xfrm>
          <a:custGeom>
            <a:avLst/>
            <a:gdLst/>
            <a:ahLst/>
            <a:cxnLst/>
            <a:rect l="l" t="t" r="r" b="b"/>
            <a:pathLst>
              <a:path w="7797" h="7679" extrusionOk="0">
                <a:moveTo>
                  <a:pt x="1" y="0"/>
                </a:moveTo>
                <a:lnTo>
                  <a:pt x="1" y="1513"/>
                </a:lnTo>
                <a:cubicBezTo>
                  <a:pt x="1" y="4072"/>
                  <a:pt x="1513" y="6515"/>
                  <a:pt x="3840" y="7679"/>
                </a:cubicBezTo>
                <a:cubicBezTo>
                  <a:pt x="6284" y="6515"/>
                  <a:pt x="7796" y="4072"/>
                  <a:pt x="7796" y="1396"/>
                </a:cubicBezTo>
                <a:lnTo>
                  <a:pt x="7796" y="0"/>
                </a:lnTo>
                <a:cubicBezTo>
                  <a:pt x="5353" y="1280"/>
                  <a:pt x="3840" y="3723"/>
                  <a:pt x="3840" y="6515"/>
                </a:cubicBezTo>
                <a:cubicBezTo>
                  <a:pt x="3840" y="3723"/>
                  <a:pt x="2328" y="1280"/>
                  <a:pt x="1" y="0"/>
                </a:cubicBezTo>
                <a:close/>
              </a:path>
            </a:pathLst>
          </a:custGeom>
          <a:solidFill>
            <a:srgbClr val="838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6"/>
          <p:cNvSpPr/>
          <p:nvPr/>
        </p:nvSpPr>
        <p:spPr>
          <a:xfrm>
            <a:off x="1125458" y="5056565"/>
            <a:ext cx="85670" cy="85670"/>
          </a:xfrm>
          <a:custGeom>
            <a:avLst/>
            <a:gdLst/>
            <a:ahLst/>
            <a:cxnLst/>
            <a:rect l="l" t="t" r="r" b="b"/>
            <a:pathLst>
              <a:path w="7797" h="7797" extrusionOk="0">
                <a:moveTo>
                  <a:pt x="1" y="1"/>
                </a:moveTo>
                <a:lnTo>
                  <a:pt x="1" y="1514"/>
                </a:lnTo>
                <a:cubicBezTo>
                  <a:pt x="1" y="4189"/>
                  <a:pt x="1513" y="6633"/>
                  <a:pt x="3840" y="7796"/>
                </a:cubicBezTo>
                <a:cubicBezTo>
                  <a:pt x="6284" y="6633"/>
                  <a:pt x="7796" y="4189"/>
                  <a:pt x="7796" y="1514"/>
                </a:cubicBezTo>
                <a:lnTo>
                  <a:pt x="7796" y="1"/>
                </a:lnTo>
                <a:cubicBezTo>
                  <a:pt x="5353" y="1281"/>
                  <a:pt x="3840" y="3840"/>
                  <a:pt x="3840" y="6633"/>
                </a:cubicBezTo>
                <a:cubicBezTo>
                  <a:pt x="3840" y="3840"/>
                  <a:pt x="2328" y="1397"/>
                  <a:pt x="1" y="1"/>
                </a:cubicBezTo>
                <a:close/>
              </a:path>
            </a:pathLst>
          </a:custGeom>
          <a:solidFill>
            <a:srgbClr val="838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6"/>
          <p:cNvSpPr/>
          <p:nvPr/>
        </p:nvSpPr>
        <p:spPr>
          <a:xfrm>
            <a:off x="1070510" y="5107712"/>
            <a:ext cx="6384" cy="21733"/>
          </a:xfrm>
          <a:custGeom>
            <a:avLst/>
            <a:gdLst/>
            <a:ahLst/>
            <a:cxnLst/>
            <a:rect l="l" t="t" r="r" b="b"/>
            <a:pathLst>
              <a:path w="581" h="1978" extrusionOk="0">
                <a:moveTo>
                  <a:pt x="0" y="9"/>
                </a:moveTo>
                <a:lnTo>
                  <a:pt x="0" y="9"/>
                </a:lnTo>
                <a:cubicBezTo>
                  <a:pt x="116" y="703"/>
                  <a:pt x="232" y="1283"/>
                  <a:pt x="232" y="1978"/>
                </a:cubicBezTo>
                <a:cubicBezTo>
                  <a:pt x="232" y="1794"/>
                  <a:pt x="240" y="1618"/>
                  <a:pt x="256" y="1445"/>
                </a:cubicBezTo>
                <a:lnTo>
                  <a:pt x="256" y="1445"/>
                </a:lnTo>
                <a:cubicBezTo>
                  <a:pt x="171" y="968"/>
                  <a:pt x="86" y="519"/>
                  <a:pt x="0" y="9"/>
                </a:cubicBezTo>
                <a:close/>
                <a:moveTo>
                  <a:pt x="580" y="0"/>
                </a:moveTo>
                <a:lnTo>
                  <a:pt x="580" y="0"/>
                </a:lnTo>
                <a:cubicBezTo>
                  <a:pt x="409" y="514"/>
                  <a:pt x="301" y="965"/>
                  <a:pt x="256" y="1445"/>
                </a:cubicBezTo>
                <a:lnTo>
                  <a:pt x="256" y="1445"/>
                </a:lnTo>
                <a:cubicBezTo>
                  <a:pt x="286" y="1618"/>
                  <a:pt x="317" y="1794"/>
                  <a:pt x="348" y="1978"/>
                </a:cubicBezTo>
                <a:cubicBezTo>
                  <a:pt x="348" y="1280"/>
                  <a:pt x="348" y="698"/>
                  <a:pt x="580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6"/>
          <p:cNvSpPr/>
          <p:nvPr/>
        </p:nvSpPr>
        <p:spPr>
          <a:xfrm>
            <a:off x="934979" y="4774054"/>
            <a:ext cx="86944" cy="85659"/>
          </a:xfrm>
          <a:custGeom>
            <a:avLst/>
            <a:gdLst/>
            <a:ahLst/>
            <a:cxnLst/>
            <a:rect l="l" t="t" r="r" b="b"/>
            <a:pathLst>
              <a:path w="7913" h="7796" extrusionOk="0">
                <a:moveTo>
                  <a:pt x="1" y="0"/>
                </a:moveTo>
                <a:lnTo>
                  <a:pt x="1" y="1397"/>
                </a:lnTo>
                <a:cubicBezTo>
                  <a:pt x="1" y="4072"/>
                  <a:pt x="1513" y="6516"/>
                  <a:pt x="3957" y="7796"/>
                </a:cubicBezTo>
                <a:cubicBezTo>
                  <a:pt x="6400" y="6516"/>
                  <a:pt x="7913" y="4072"/>
                  <a:pt x="7913" y="1397"/>
                </a:cubicBezTo>
                <a:lnTo>
                  <a:pt x="7913" y="0"/>
                </a:lnTo>
                <a:cubicBezTo>
                  <a:pt x="5469" y="1280"/>
                  <a:pt x="3957" y="3840"/>
                  <a:pt x="3957" y="6516"/>
                </a:cubicBezTo>
                <a:cubicBezTo>
                  <a:pt x="3957" y="3840"/>
                  <a:pt x="2444" y="1280"/>
                  <a:pt x="1" y="0"/>
                </a:cubicBezTo>
                <a:close/>
              </a:path>
            </a:pathLst>
          </a:custGeom>
          <a:solidFill>
            <a:srgbClr val="65C8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6"/>
          <p:cNvSpPr/>
          <p:nvPr/>
        </p:nvSpPr>
        <p:spPr>
          <a:xfrm>
            <a:off x="934979" y="5056565"/>
            <a:ext cx="86944" cy="85670"/>
          </a:xfrm>
          <a:custGeom>
            <a:avLst/>
            <a:gdLst/>
            <a:ahLst/>
            <a:cxnLst/>
            <a:rect l="l" t="t" r="r" b="b"/>
            <a:pathLst>
              <a:path w="7913" h="7797" extrusionOk="0">
                <a:moveTo>
                  <a:pt x="1" y="1"/>
                </a:moveTo>
                <a:lnTo>
                  <a:pt x="1" y="1514"/>
                </a:lnTo>
                <a:cubicBezTo>
                  <a:pt x="1" y="4189"/>
                  <a:pt x="1513" y="6633"/>
                  <a:pt x="3957" y="7796"/>
                </a:cubicBezTo>
                <a:cubicBezTo>
                  <a:pt x="6400" y="6633"/>
                  <a:pt x="7913" y="4189"/>
                  <a:pt x="7913" y="1514"/>
                </a:cubicBezTo>
                <a:lnTo>
                  <a:pt x="7913" y="1"/>
                </a:lnTo>
                <a:cubicBezTo>
                  <a:pt x="5469" y="1397"/>
                  <a:pt x="3957" y="3840"/>
                  <a:pt x="3957" y="6633"/>
                </a:cubicBezTo>
                <a:cubicBezTo>
                  <a:pt x="3957" y="3840"/>
                  <a:pt x="2444" y="1397"/>
                  <a:pt x="1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6"/>
          <p:cNvSpPr/>
          <p:nvPr/>
        </p:nvSpPr>
        <p:spPr>
          <a:xfrm>
            <a:off x="841662" y="4868657"/>
            <a:ext cx="85659" cy="84373"/>
          </a:xfrm>
          <a:custGeom>
            <a:avLst/>
            <a:gdLst/>
            <a:ahLst/>
            <a:cxnLst/>
            <a:rect l="l" t="t" r="r" b="b"/>
            <a:pathLst>
              <a:path w="7796" h="7679" extrusionOk="0">
                <a:moveTo>
                  <a:pt x="1" y="0"/>
                </a:moveTo>
                <a:lnTo>
                  <a:pt x="1" y="1396"/>
                </a:lnTo>
                <a:cubicBezTo>
                  <a:pt x="1" y="4072"/>
                  <a:pt x="1513" y="6515"/>
                  <a:pt x="3840" y="7679"/>
                </a:cubicBezTo>
                <a:cubicBezTo>
                  <a:pt x="6283" y="6515"/>
                  <a:pt x="7796" y="4072"/>
                  <a:pt x="7796" y="1396"/>
                </a:cubicBezTo>
                <a:lnTo>
                  <a:pt x="7796" y="0"/>
                </a:lnTo>
                <a:cubicBezTo>
                  <a:pt x="5353" y="1280"/>
                  <a:pt x="3840" y="3723"/>
                  <a:pt x="3840" y="6515"/>
                </a:cubicBezTo>
                <a:cubicBezTo>
                  <a:pt x="3840" y="3723"/>
                  <a:pt x="2328" y="1280"/>
                  <a:pt x="1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6"/>
          <p:cNvSpPr/>
          <p:nvPr/>
        </p:nvSpPr>
        <p:spPr>
          <a:xfrm>
            <a:off x="840388" y="5056565"/>
            <a:ext cx="86933" cy="85670"/>
          </a:xfrm>
          <a:custGeom>
            <a:avLst/>
            <a:gdLst/>
            <a:ahLst/>
            <a:cxnLst/>
            <a:rect l="l" t="t" r="r" b="b"/>
            <a:pathLst>
              <a:path w="7912" h="7797" extrusionOk="0">
                <a:moveTo>
                  <a:pt x="0" y="1"/>
                </a:moveTo>
                <a:lnTo>
                  <a:pt x="0" y="1514"/>
                </a:lnTo>
                <a:cubicBezTo>
                  <a:pt x="117" y="4189"/>
                  <a:pt x="1629" y="6633"/>
                  <a:pt x="3956" y="7796"/>
                </a:cubicBezTo>
                <a:cubicBezTo>
                  <a:pt x="6399" y="6633"/>
                  <a:pt x="7912" y="4189"/>
                  <a:pt x="7912" y="1514"/>
                </a:cubicBezTo>
                <a:lnTo>
                  <a:pt x="7912" y="1"/>
                </a:lnTo>
                <a:cubicBezTo>
                  <a:pt x="5469" y="1397"/>
                  <a:pt x="3956" y="3840"/>
                  <a:pt x="3956" y="6633"/>
                </a:cubicBezTo>
                <a:cubicBezTo>
                  <a:pt x="3956" y="3840"/>
                  <a:pt x="2444" y="1397"/>
                  <a:pt x="0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6"/>
          <p:cNvSpPr/>
          <p:nvPr/>
        </p:nvSpPr>
        <p:spPr>
          <a:xfrm>
            <a:off x="1125458" y="4774054"/>
            <a:ext cx="85670" cy="85659"/>
          </a:xfrm>
          <a:custGeom>
            <a:avLst/>
            <a:gdLst/>
            <a:ahLst/>
            <a:cxnLst/>
            <a:rect l="l" t="t" r="r" b="b"/>
            <a:pathLst>
              <a:path w="7797" h="7796" extrusionOk="0">
                <a:moveTo>
                  <a:pt x="1" y="0"/>
                </a:moveTo>
                <a:lnTo>
                  <a:pt x="1" y="1397"/>
                </a:lnTo>
                <a:cubicBezTo>
                  <a:pt x="1" y="4072"/>
                  <a:pt x="1513" y="6516"/>
                  <a:pt x="3840" y="7796"/>
                </a:cubicBezTo>
                <a:cubicBezTo>
                  <a:pt x="6284" y="6516"/>
                  <a:pt x="7796" y="4072"/>
                  <a:pt x="7796" y="1397"/>
                </a:cubicBezTo>
                <a:lnTo>
                  <a:pt x="7796" y="0"/>
                </a:lnTo>
                <a:cubicBezTo>
                  <a:pt x="5353" y="1280"/>
                  <a:pt x="3840" y="3840"/>
                  <a:pt x="3840" y="6516"/>
                </a:cubicBezTo>
                <a:cubicBezTo>
                  <a:pt x="3840" y="3840"/>
                  <a:pt x="2328" y="1280"/>
                  <a:pt x="1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6"/>
          <p:cNvSpPr/>
          <p:nvPr/>
        </p:nvSpPr>
        <p:spPr>
          <a:xfrm>
            <a:off x="1029581" y="4868657"/>
            <a:ext cx="86944" cy="84373"/>
          </a:xfrm>
          <a:custGeom>
            <a:avLst/>
            <a:gdLst/>
            <a:ahLst/>
            <a:cxnLst/>
            <a:rect l="l" t="t" r="r" b="b"/>
            <a:pathLst>
              <a:path w="7913" h="7679" extrusionOk="0">
                <a:moveTo>
                  <a:pt x="1" y="0"/>
                </a:moveTo>
                <a:lnTo>
                  <a:pt x="1" y="1396"/>
                </a:lnTo>
                <a:cubicBezTo>
                  <a:pt x="1" y="4072"/>
                  <a:pt x="1513" y="6515"/>
                  <a:pt x="3957" y="7679"/>
                </a:cubicBezTo>
                <a:cubicBezTo>
                  <a:pt x="6400" y="6515"/>
                  <a:pt x="7912" y="4072"/>
                  <a:pt x="7912" y="1396"/>
                </a:cubicBezTo>
                <a:lnTo>
                  <a:pt x="7912" y="0"/>
                </a:lnTo>
                <a:cubicBezTo>
                  <a:pt x="5469" y="1280"/>
                  <a:pt x="3957" y="3723"/>
                  <a:pt x="3957" y="6515"/>
                </a:cubicBezTo>
                <a:cubicBezTo>
                  <a:pt x="3957" y="3723"/>
                  <a:pt x="2444" y="1280"/>
                  <a:pt x="1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6"/>
          <p:cNvSpPr/>
          <p:nvPr/>
        </p:nvSpPr>
        <p:spPr>
          <a:xfrm>
            <a:off x="1029581" y="4963248"/>
            <a:ext cx="86944" cy="84384"/>
          </a:xfrm>
          <a:custGeom>
            <a:avLst/>
            <a:gdLst/>
            <a:ahLst/>
            <a:cxnLst/>
            <a:rect l="l" t="t" r="r" b="b"/>
            <a:pathLst>
              <a:path w="7913" h="7680" extrusionOk="0">
                <a:moveTo>
                  <a:pt x="7912" y="1"/>
                </a:moveTo>
                <a:cubicBezTo>
                  <a:pt x="5469" y="1280"/>
                  <a:pt x="3957" y="3840"/>
                  <a:pt x="3957" y="6632"/>
                </a:cubicBezTo>
                <a:cubicBezTo>
                  <a:pt x="3957" y="3840"/>
                  <a:pt x="2444" y="1397"/>
                  <a:pt x="1" y="117"/>
                </a:cubicBezTo>
                <a:lnTo>
                  <a:pt x="1" y="1513"/>
                </a:lnTo>
                <a:cubicBezTo>
                  <a:pt x="1" y="3491"/>
                  <a:pt x="931" y="5353"/>
                  <a:pt x="2328" y="6632"/>
                </a:cubicBezTo>
                <a:cubicBezTo>
                  <a:pt x="2793" y="7098"/>
                  <a:pt x="3375" y="7447"/>
                  <a:pt x="3957" y="7680"/>
                </a:cubicBezTo>
                <a:cubicBezTo>
                  <a:pt x="4538" y="7447"/>
                  <a:pt x="5120" y="7098"/>
                  <a:pt x="5585" y="6632"/>
                </a:cubicBezTo>
                <a:cubicBezTo>
                  <a:pt x="7098" y="5236"/>
                  <a:pt x="7912" y="3375"/>
                  <a:pt x="7912" y="1397"/>
                </a:cubicBezTo>
                <a:lnTo>
                  <a:pt x="7912" y="1"/>
                </a:lnTo>
                <a:close/>
              </a:path>
            </a:pathLst>
          </a:custGeom>
          <a:solidFill>
            <a:srgbClr val="838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6"/>
          <p:cNvSpPr/>
          <p:nvPr/>
        </p:nvSpPr>
        <p:spPr>
          <a:xfrm>
            <a:off x="1029581" y="5057850"/>
            <a:ext cx="86944" cy="85659"/>
          </a:xfrm>
          <a:custGeom>
            <a:avLst/>
            <a:gdLst/>
            <a:ahLst/>
            <a:cxnLst/>
            <a:rect l="l" t="t" r="r" b="b"/>
            <a:pathLst>
              <a:path w="7913" h="7796" extrusionOk="0">
                <a:moveTo>
                  <a:pt x="1" y="0"/>
                </a:moveTo>
                <a:lnTo>
                  <a:pt x="1" y="1397"/>
                </a:lnTo>
                <a:cubicBezTo>
                  <a:pt x="1" y="4072"/>
                  <a:pt x="1513" y="6516"/>
                  <a:pt x="3957" y="7796"/>
                </a:cubicBezTo>
                <a:cubicBezTo>
                  <a:pt x="6400" y="6516"/>
                  <a:pt x="7912" y="4072"/>
                  <a:pt x="7912" y="1397"/>
                </a:cubicBezTo>
                <a:lnTo>
                  <a:pt x="7912" y="0"/>
                </a:lnTo>
                <a:cubicBezTo>
                  <a:pt x="6167" y="931"/>
                  <a:pt x="4887" y="2560"/>
                  <a:pt x="4306" y="4538"/>
                </a:cubicBezTo>
                <a:cubicBezTo>
                  <a:pt x="4073" y="5236"/>
                  <a:pt x="4073" y="5818"/>
                  <a:pt x="4073" y="6516"/>
                </a:cubicBezTo>
                <a:cubicBezTo>
                  <a:pt x="3957" y="5818"/>
                  <a:pt x="3840" y="5236"/>
                  <a:pt x="3724" y="4538"/>
                </a:cubicBezTo>
                <a:cubicBezTo>
                  <a:pt x="3142" y="2560"/>
                  <a:pt x="1862" y="931"/>
                  <a:pt x="1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6"/>
          <p:cNvSpPr/>
          <p:nvPr/>
        </p:nvSpPr>
        <p:spPr>
          <a:xfrm>
            <a:off x="934979" y="4964534"/>
            <a:ext cx="86944" cy="83098"/>
          </a:xfrm>
          <a:custGeom>
            <a:avLst/>
            <a:gdLst/>
            <a:ahLst/>
            <a:cxnLst/>
            <a:rect l="l" t="t" r="r" b="b"/>
            <a:pathLst>
              <a:path w="7913" h="7563" extrusionOk="0">
                <a:moveTo>
                  <a:pt x="1" y="0"/>
                </a:moveTo>
                <a:lnTo>
                  <a:pt x="1" y="1396"/>
                </a:lnTo>
                <a:cubicBezTo>
                  <a:pt x="117" y="3374"/>
                  <a:pt x="932" y="5236"/>
                  <a:pt x="2328" y="6515"/>
                </a:cubicBezTo>
                <a:cubicBezTo>
                  <a:pt x="2793" y="6981"/>
                  <a:pt x="3375" y="7330"/>
                  <a:pt x="3957" y="7563"/>
                </a:cubicBezTo>
                <a:cubicBezTo>
                  <a:pt x="6400" y="6399"/>
                  <a:pt x="7913" y="3956"/>
                  <a:pt x="7913" y="1280"/>
                </a:cubicBezTo>
                <a:lnTo>
                  <a:pt x="7913" y="0"/>
                </a:lnTo>
                <a:cubicBezTo>
                  <a:pt x="5469" y="1280"/>
                  <a:pt x="3957" y="3723"/>
                  <a:pt x="3957" y="6515"/>
                </a:cubicBezTo>
                <a:cubicBezTo>
                  <a:pt x="3957" y="3723"/>
                  <a:pt x="2444" y="1280"/>
                  <a:pt x="1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6"/>
          <p:cNvSpPr/>
          <p:nvPr/>
        </p:nvSpPr>
        <p:spPr>
          <a:xfrm>
            <a:off x="2259379" y="4774054"/>
            <a:ext cx="85659" cy="85659"/>
          </a:xfrm>
          <a:custGeom>
            <a:avLst/>
            <a:gdLst/>
            <a:ahLst/>
            <a:cxnLst/>
            <a:rect l="l" t="t" r="r" b="b"/>
            <a:pathLst>
              <a:path w="7796" h="7796" extrusionOk="0">
                <a:moveTo>
                  <a:pt x="0" y="0"/>
                </a:moveTo>
                <a:lnTo>
                  <a:pt x="0" y="1397"/>
                </a:lnTo>
                <a:cubicBezTo>
                  <a:pt x="0" y="4072"/>
                  <a:pt x="1513" y="6516"/>
                  <a:pt x="3956" y="7796"/>
                </a:cubicBezTo>
                <a:cubicBezTo>
                  <a:pt x="6283" y="6516"/>
                  <a:pt x="7796" y="4072"/>
                  <a:pt x="7796" y="1397"/>
                </a:cubicBezTo>
                <a:lnTo>
                  <a:pt x="7796" y="0"/>
                </a:lnTo>
                <a:cubicBezTo>
                  <a:pt x="5469" y="1280"/>
                  <a:pt x="3956" y="3840"/>
                  <a:pt x="3956" y="6516"/>
                </a:cubicBezTo>
                <a:cubicBezTo>
                  <a:pt x="3956" y="3840"/>
                  <a:pt x="2444" y="1280"/>
                  <a:pt x="0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6"/>
          <p:cNvSpPr/>
          <p:nvPr/>
        </p:nvSpPr>
        <p:spPr>
          <a:xfrm>
            <a:off x="2259379" y="4963248"/>
            <a:ext cx="85659" cy="84384"/>
          </a:xfrm>
          <a:custGeom>
            <a:avLst/>
            <a:gdLst/>
            <a:ahLst/>
            <a:cxnLst/>
            <a:rect l="l" t="t" r="r" b="b"/>
            <a:pathLst>
              <a:path w="7796" h="7680" extrusionOk="0">
                <a:moveTo>
                  <a:pt x="0" y="1"/>
                </a:moveTo>
                <a:lnTo>
                  <a:pt x="0" y="1397"/>
                </a:lnTo>
                <a:cubicBezTo>
                  <a:pt x="0" y="4073"/>
                  <a:pt x="1513" y="6516"/>
                  <a:pt x="3956" y="7680"/>
                </a:cubicBezTo>
                <a:cubicBezTo>
                  <a:pt x="6283" y="6516"/>
                  <a:pt x="7796" y="4073"/>
                  <a:pt x="7796" y="1397"/>
                </a:cubicBezTo>
                <a:lnTo>
                  <a:pt x="7796" y="1"/>
                </a:lnTo>
                <a:cubicBezTo>
                  <a:pt x="5469" y="1280"/>
                  <a:pt x="3956" y="3724"/>
                  <a:pt x="3956" y="6516"/>
                </a:cubicBezTo>
                <a:cubicBezTo>
                  <a:pt x="3956" y="3724"/>
                  <a:pt x="2444" y="1280"/>
                  <a:pt x="0" y="1"/>
                </a:cubicBezTo>
                <a:close/>
              </a:path>
            </a:pathLst>
          </a:custGeom>
          <a:solidFill>
            <a:srgbClr val="65C8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6"/>
          <p:cNvSpPr/>
          <p:nvPr/>
        </p:nvSpPr>
        <p:spPr>
          <a:xfrm>
            <a:off x="2164777" y="4868657"/>
            <a:ext cx="86944" cy="84373"/>
          </a:xfrm>
          <a:custGeom>
            <a:avLst/>
            <a:gdLst/>
            <a:ahLst/>
            <a:cxnLst/>
            <a:rect l="l" t="t" r="r" b="b"/>
            <a:pathLst>
              <a:path w="7913" h="7679" extrusionOk="0">
                <a:moveTo>
                  <a:pt x="0" y="0"/>
                </a:moveTo>
                <a:lnTo>
                  <a:pt x="0" y="1396"/>
                </a:lnTo>
                <a:cubicBezTo>
                  <a:pt x="0" y="4072"/>
                  <a:pt x="1513" y="6515"/>
                  <a:pt x="3956" y="7679"/>
                </a:cubicBezTo>
                <a:cubicBezTo>
                  <a:pt x="6400" y="6515"/>
                  <a:pt x="7912" y="4072"/>
                  <a:pt x="7912" y="1396"/>
                </a:cubicBezTo>
                <a:lnTo>
                  <a:pt x="7912" y="0"/>
                </a:lnTo>
                <a:cubicBezTo>
                  <a:pt x="5469" y="1280"/>
                  <a:pt x="3956" y="3723"/>
                  <a:pt x="3956" y="6515"/>
                </a:cubicBezTo>
                <a:cubicBezTo>
                  <a:pt x="3956" y="3723"/>
                  <a:pt x="2444" y="1280"/>
                  <a:pt x="0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6"/>
          <p:cNvSpPr/>
          <p:nvPr/>
        </p:nvSpPr>
        <p:spPr>
          <a:xfrm>
            <a:off x="2164777" y="5056565"/>
            <a:ext cx="86944" cy="85670"/>
          </a:xfrm>
          <a:custGeom>
            <a:avLst/>
            <a:gdLst/>
            <a:ahLst/>
            <a:cxnLst/>
            <a:rect l="l" t="t" r="r" b="b"/>
            <a:pathLst>
              <a:path w="7913" h="7797" extrusionOk="0">
                <a:moveTo>
                  <a:pt x="0" y="1"/>
                </a:moveTo>
                <a:lnTo>
                  <a:pt x="0" y="1514"/>
                </a:lnTo>
                <a:cubicBezTo>
                  <a:pt x="0" y="4189"/>
                  <a:pt x="1513" y="6633"/>
                  <a:pt x="3956" y="7796"/>
                </a:cubicBezTo>
                <a:cubicBezTo>
                  <a:pt x="6400" y="6633"/>
                  <a:pt x="7912" y="4189"/>
                  <a:pt x="7912" y="1514"/>
                </a:cubicBezTo>
                <a:lnTo>
                  <a:pt x="7912" y="1"/>
                </a:lnTo>
                <a:cubicBezTo>
                  <a:pt x="5469" y="1397"/>
                  <a:pt x="3956" y="3840"/>
                  <a:pt x="3956" y="6633"/>
                </a:cubicBezTo>
                <a:cubicBezTo>
                  <a:pt x="3956" y="3840"/>
                  <a:pt x="2444" y="1397"/>
                  <a:pt x="0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6"/>
          <p:cNvSpPr/>
          <p:nvPr/>
        </p:nvSpPr>
        <p:spPr>
          <a:xfrm>
            <a:off x="2070175" y="4774054"/>
            <a:ext cx="86944" cy="85659"/>
          </a:xfrm>
          <a:custGeom>
            <a:avLst/>
            <a:gdLst/>
            <a:ahLst/>
            <a:cxnLst/>
            <a:rect l="l" t="t" r="r" b="b"/>
            <a:pathLst>
              <a:path w="7913" h="7796" extrusionOk="0">
                <a:moveTo>
                  <a:pt x="1" y="0"/>
                </a:moveTo>
                <a:lnTo>
                  <a:pt x="1" y="1397"/>
                </a:lnTo>
                <a:cubicBezTo>
                  <a:pt x="1" y="4072"/>
                  <a:pt x="1513" y="6516"/>
                  <a:pt x="3957" y="7796"/>
                </a:cubicBezTo>
                <a:cubicBezTo>
                  <a:pt x="6400" y="6516"/>
                  <a:pt x="7912" y="4072"/>
                  <a:pt x="7912" y="1397"/>
                </a:cubicBezTo>
                <a:lnTo>
                  <a:pt x="7912" y="0"/>
                </a:lnTo>
                <a:cubicBezTo>
                  <a:pt x="5469" y="1280"/>
                  <a:pt x="3957" y="3840"/>
                  <a:pt x="3957" y="6516"/>
                </a:cubicBezTo>
                <a:cubicBezTo>
                  <a:pt x="3957" y="3840"/>
                  <a:pt x="2444" y="1280"/>
                  <a:pt x="1" y="0"/>
                </a:cubicBezTo>
                <a:close/>
              </a:path>
            </a:pathLst>
          </a:custGeom>
          <a:solidFill>
            <a:srgbClr val="65C8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6"/>
          <p:cNvSpPr/>
          <p:nvPr/>
        </p:nvSpPr>
        <p:spPr>
          <a:xfrm>
            <a:off x="2070175" y="4963248"/>
            <a:ext cx="86944" cy="84384"/>
          </a:xfrm>
          <a:custGeom>
            <a:avLst/>
            <a:gdLst/>
            <a:ahLst/>
            <a:cxnLst/>
            <a:rect l="l" t="t" r="r" b="b"/>
            <a:pathLst>
              <a:path w="7913" h="7680" extrusionOk="0">
                <a:moveTo>
                  <a:pt x="1" y="1"/>
                </a:moveTo>
                <a:lnTo>
                  <a:pt x="1" y="1397"/>
                </a:lnTo>
                <a:cubicBezTo>
                  <a:pt x="1" y="4073"/>
                  <a:pt x="1513" y="6516"/>
                  <a:pt x="3957" y="7680"/>
                </a:cubicBezTo>
                <a:cubicBezTo>
                  <a:pt x="6400" y="6516"/>
                  <a:pt x="7912" y="4073"/>
                  <a:pt x="7912" y="1397"/>
                </a:cubicBezTo>
                <a:lnTo>
                  <a:pt x="7912" y="1"/>
                </a:lnTo>
                <a:cubicBezTo>
                  <a:pt x="5469" y="1280"/>
                  <a:pt x="3957" y="3724"/>
                  <a:pt x="3957" y="6516"/>
                </a:cubicBezTo>
                <a:cubicBezTo>
                  <a:pt x="3957" y="3724"/>
                  <a:pt x="2444" y="1280"/>
                  <a:pt x="1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6"/>
          <p:cNvSpPr/>
          <p:nvPr/>
        </p:nvSpPr>
        <p:spPr>
          <a:xfrm>
            <a:off x="2070175" y="5056565"/>
            <a:ext cx="86944" cy="85670"/>
          </a:xfrm>
          <a:custGeom>
            <a:avLst/>
            <a:gdLst/>
            <a:ahLst/>
            <a:cxnLst/>
            <a:rect l="l" t="t" r="r" b="b"/>
            <a:pathLst>
              <a:path w="7913" h="7797" extrusionOk="0">
                <a:moveTo>
                  <a:pt x="1" y="1"/>
                </a:moveTo>
                <a:lnTo>
                  <a:pt x="1" y="1514"/>
                </a:lnTo>
                <a:cubicBezTo>
                  <a:pt x="1" y="4189"/>
                  <a:pt x="1513" y="6633"/>
                  <a:pt x="3957" y="7796"/>
                </a:cubicBezTo>
                <a:cubicBezTo>
                  <a:pt x="6400" y="6633"/>
                  <a:pt x="7912" y="4189"/>
                  <a:pt x="7912" y="1514"/>
                </a:cubicBezTo>
                <a:lnTo>
                  <a:pt x="7912" y="1"/>
                </a:lnTo>
                <a:cubicBezTo>
                  <a:pt x="5469" y="1397"/>
                  <a:pt x="3957" y="3840"/>
                  <a:pt x="3957" y="6633"/>
                </a:cubicBezTo>
                <a:cubicBezTo>
                  <a:pt x="3957" y="3840"/>
                  <a:pt x="2444" y="1397"/>
                  <a:pt x="1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6"/>
          <p:cNvSpPr/>
          <p:nvPr/>
        </p:nvSpPr>
        <p:spPr>
          <a:xfrm>
            <a:off x="1975583" y="4868657"/>
            <a:ext cx="86933" cy="85659"/>
          </a:xfrm>
          <a:custGeom>
            <a:avLst/>
            <a:gdLst/>
            <a:ahLst/>
            <a:cxnLst/>
            <a:rect l="l" t="t" r="r" b="b"/>
            <a:pathLst>
              <a:path w="7912" h="7796" extrusionOk="0">
                <a:moveTo>
                  <a:pt x="116" y="0"/>
                </a:moveTo>
                <a:lnTo>
                  <a:pt x="116" y="1396"/>
                </a:lnTo>
                <a:cubicBezTo>
                  <a:pt x="0" y="4072"/>
                  <a:pt x="1629" y="6632"/>
                  <a:pt x="4072" y="7795"/>
                </a:cubicBezTo>
                <a:cubicBezTo>
                  <a:pt x="6399" y="6632"/>
                  <a:pt x="7912" y="4188"/>
                  <a:pt x="7912" y="1513"/>
                </a:cubicBezTo>
                <a:lnTo>
                  <a:pt x="7912" y="0"/>
                </a:lnTo>
                <a:cubicBezTo>
                  <a:pt x="5559" y="1232"/>
                  <a:pt x="4070" y="3543"/>
                  <a:pt x="4066" y="6205"/>
                </a:cubicBezTo>
                <a:lnTo>
                  <a:pt x="4066" y="6205"/>
                </a:lnTo>
                <a:cubicBezTo>
                  <a:pt x="3958" y="3543"/>
                  <a:pt x="2469" y="1232"/>
                  <a:pt x="116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6"/>
          <p:cNvSpPr/>
          <p:nvPr/>
        </p:nvSpPr>
        <p:spPr>
          <a:xfrm>
            <a:off x="1976858" y="5056565"/>
            <a:ext cx="85659" cy="86944"/>
          </a:xfrm>
          <a:custGeom>
            <a:avLst/>
            <a:gdLst/>
            <a:ahLst/>
            <a:cxnLst/>
            <a:rect l="l" t="t" r="r" b="b"/>
            <a:pathLst>
              <a:path w="7796" h="7913" extrusionOk="0">
                <a:moveTo>
                  <a:pt x="0" y="1"/>
                </a:moveTo>
                <a:lnTo>
                  <a:pt x="0" y="1514"/>
                </a:lnTo>
                <a:cubicBezTo>
                  <a:pt x="0" y="4189"/>
                  <a:pt x="1513" y="6633"/>
                  <a:pt x="3956" y="7913"/>
                </a:cubicBezTo>
                <a:cubicBezTo>
                  <a:pt x="6283" y="6749"/>
                  <a:pt x="7796" y="4306"/>
                  <a:pt x="7796" y="1630"/>
                </a:cubicBezTo>
                <a:lnTo>
                  <a:pt x="7796" y="117"/>
                </a:lnTo>
                <a:cubicBezTo>
                  <a:pt x="5469" y="1397"/>
                  <a:pt x="3956" y="3840"/>
                  <a:pt x="3956" y="6633"/>
                </a:cubicBezTo>
                <a:cubicBezTo>
                  <a:pt x="3956" y="3840"/>
                  <a:pt x="2444" y="1397"/>
                  <a:pt x="0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6"/>
          <p:cNvSpPr/>
          <p:nvPr/>
        </p:nvSpPr>
        <p:spPr>
          <a:xfrm>
            <a:off x="1976858" y="4963248"/>
            <a:ext cx="85659" cy="84384"/>
          </a:xfrm>
          <a:custGeom>
            <a:avLst/>
            <a:gdLst/>
            <a:ahLst/>
            <a:cxnLst/>
            <a:rect l="l" t="t" r="r" b="b"/>
            <a:pathLst>
              <a:path w="7796" h="7680" extrusionOk="0">
                <a:moveTo>
                  <a:pt x="7796" y="1"/>
                </a:moveTo>
                <a:cubicBezTo>
                  <a:pt x="5352" y="1280"/>
                  <a:pt x="3840" y="3724"/>
                  <a:pt x="3956" y="6516"/>
                </a:cubicBezTo>
                <a:cubicBezTo>
                  <a:pt x="3840" y="3840"/>
                  <a:pt x="2327" y="1397"/>
                  <a:pt x="0" y="117"/>
                </a:cubicBezTo>
                <a:lnTo>
                  <a:pt x="0" y="1513"/>
                </a:lnTo>
                <a:cubicBezTo>
                  <a:pt x="0" y="3491"/>
                  <a:pt x="815" y="5353"/>
                  <a:pt x="2211" y="6632"/>
                </a:cubicBezTo>
                <a:cubicBezTo>
                  <a:pt x="2793" y="7098"/>
                  <a:pt x="3258" y="7447"/>
                  <a:pt x="3840" y="7680"/>
                </a:cubicBezTo>
                <a:cubicBezTo>
                  <a:pt x="4422" y="7447"/>
                  <a:pt x="5003" y="7098"/>
                  <a:pt x="5469" y="6632"/>
                </a:cubicBezTo>
                <a:cubicBezTo>
                  <a:pt x="6981" y="5236"/>
                  <a:pt x="7796" y="3375"/>
                  <a:pt x="7796" y="1397"/>
                </a:cubicBezTo>
                <a:lnTo>
                  <a:pt x="7796" y="1"/>
                </a:lnTo>
                <a:close/>
              </a:path>
            </a:pathLst>
          </a:custGeom>
          <a:solidFill>
            <a:srgbClr val="838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6"/>
          <p:cNvSpPr/>
          <p:nvPr/>
        </p:nvSpPr>
        <p:spPr>
          <a:xfrm>
            <a:off x="1882255" y="4963248"/>
            <a:ext cx="85659" cy="84384"/>
          </a:xfrm>
          <a:custGeom>
            <a:avLst/>
            <a:gdLst/>
            <a:ahLst/>
            <a:cxnLst/>
            <a:rect l="l" t="t" r="r" b="b"/>
            <a:pathLst>
              <a:path w="7796" h="7680" extrusionOk="0">
                <a:moveTo>
                  <a:pt x="7796" y="1"/>
                </a:moveTo>
                <a:cubicBezTo>
                  <a:pt x="5353" y="1280"/>
                  <a:pt x="3840" y="3840"/>
                  <a:pt x="3840" y="6632"/>
                </a:cubicBezTo>
                <a:cubicBezTo>
                  <a:pt x="3840" y="3840"/>
                  <a:pt x="2328" y="1397"/>
                  <a:pt x="1" y="117"/>
                </a:cubicBezTo>
                <a:lnTo>
                  <a:pt x="1" y="1513"/>
                </a:lnTo>
                <a:cubicBezTo>
                  <a:pt x="1" y="3491"/>
                  <a:pt x="815" y="5353"/>
                  <a:pt x="2211" y="6632"/>
                </a:cubicBezTo>
                <a:cubicBezTo>
                  <a:pt x="2793" y="7098"/>
                  <a:pt x="3258" y="7447"/>
                  <a:pt x="3840" y="7680"/>
                </a:cubicBezTo>
                <a:cubicBezTo>
                  <a:pt x="6283" y="6516"/>
                  <a:pt x="7796" y="4073"/>
                  <a:pt x="7796" y="1397"/>
                </a:cubicBezTo>
                <a:lnTo>
                  <a:pt x="7796" y="1"/>
                </a:lnTo>
                <a:close/>
              </a:path>
            </a:pathLst>
          </a:custGeom>
          <a:solidFill>
            <a:srgbClr val="65C8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6"/>
          <p:cNvSpPr/>
          <p:nvPr/>
        </p:nvSpPr>
        <p:spPr>
          <a:xfrm>
            <a:off x="1882255" y="4868657"/>
            <a:ext cx="85659" cy="84373"/>
          </a:xfrm>
          <a:custGeom>
            <a:avLst/>
            <a:gdLst/>
            <a:ahLst/>
            <a:cxnLst/>
            <a:rect l="l" t="t" r="r" b="b"/>
            <a:pathLst>
              <a:path w="7796" h="7679" extrusionOk="0">
                <a:moveTo>
                  <a:pt x="1" y="0"/>
                </a:moveTo>
                <a:lnTo>
                  <a:pt x="1" y="1396"/>
                </a:lnTo>
                <a:cubicBezTo>
                  <a:pt x="1" y="4072"/>
                  <a:pt x="1513" y="6515"/>
                  <a:pt x="3840" y="7679"/>
                </a:cubicBezTo>
                <a:cubicBezTo>
                  <a:pt x="6283" y="6515"/>
                  <a:pt x="7796" y="4072"/>
                  <a:pt x="7796" y="1396"/>
                </a:cubicBezTo>
                <a:lnTo>
                  <a:pt x="7796" y="0"/>
                </a:lnTo>
                <a:cubicBezTo>
                  <a:pt x="5353" y="1280"/>
                  <a:pt x="3840" y="3723"/>
                  <a:pt x="3840" y="6515"/>
                </a:cubicBezTo>
                <a:cubicBezTo>
                  <a:pt x="3840" y="3723"/>
                  <a:pt x="2328" y="1280"/>
                  <a:pt x="1" y="0"/>
                </a:cubicBezTo>
                <a:close/>
              </a:path>
            </a:pathLst>
          </a:custGeom>
          <a:solidFill>
            <a:srgbClr val="838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6"/>
          <p:cNvSpPr/>
          <p:nvPr/>
        </p:nvSpPr>
        <p:spPr>
          <a:xfrm>
            <a:off x="1882255" y="5056565"/>
            <a:ext cx="85659" cy="85670"/>
          </a:xfrm>
          <a:custGeom>
            <a:avLst/>
            <a:gdLst/>
            <a:ahLst/>
            <a:cxnLst/>
            <a:rect l="l" t="t" r="r" b="b"/>
            <a:pathLst>
              <a:path w="7796" h="7797" extrusionOk="0">
                <a:moveTo>
                  <a:pt x="1" y="1"/>
                </a:moveTo>
                <a:lnTo>
                  <a:pt x="1" y="1514"/>
                </a:lnTo>
                <a:cubicBezTo>
                  <a:pt x="1" y="4189"/>
                  <a:pt x="1513" y="6633"/>
                  <a:pt x="3840" y="7796"/>
                </a:cubicBezTo>
                <a:cubicBezTo>
                  <a:pt x="6283" y="6633"/>
                  <a:pt x="7796" y="4189"/>
                  <a:pt x="7796" y="1514"/>
                </a:cubicBezTo>
                <a:lnTo>
                  <a:pt x="7796" y="1"/>
                </a:lnTo>
                <a:cubicBezTo>
                  <a:pt x="5353" y="1397"/>
                  <a:pt x="3840" y="3840"/>
                  <a:pt x="3840" y="6633"/>
                </a:cubicBezTo>
                <a:cubicBezTo>
                  <a:pt x="3840" y="3840"/>
                  <a:pt x="2328" y="1397"/>
                  <a:pt x="1" y="1"/>
                </a:cubicBezTo>
                <a:close/>
              </a:path>
            </a:pathLst>
          </a:custGeom>
          <a:solidFill>
            <a:srgbClr val="838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6"/>
          <p:cNvSpPr/>
          <p:nvPr/>
        </p:nvSpPr>
        <p:spPr>
          <a:xfrm>
            <a:off x="1828570" y="5107701"/>
            <a:ext cx="5120" cy="21744"/>
          </a:xfrm>
          <a:custGeom>
            <a:avLst/>
            <a:gdLst/>
            <a:ahLst/>
            <a:cxnLst/>
            <a:rect l="l" t="t" r="r" b="b"/>
            <a:pathLst>
              <a:path w="466" h="1979" extrusionOk="0">
                <a:moveTo>
                  <a:pt x="465" y="1"/>
                </a:moveTo>
                <a:cubicBezTo>
                  <a:pt x="233" y="699"/>
                  <a:pt x="233" y="1281"/>
                  <a:pt x="233" y="1979"/>
                </a:cubicBezTo>
                <a:cubicBezTo>
                  <a:pt x="233" y="1281"/>
                  <a:pt x="116" y="699"/>
                  <a:pt x="0" y="1"/>
                </a:cubicBezTo>
                <a:cubicBezTo>
                  <a:pt x="116" y="699"/>
                  <a:pt x="233" y="1281"/>
                  <a:pt x="233" y="1979"/>
                </a:cubicBezTo>
                <a:cubicBezTo>
                  <a:pt x="233" y="1281"/>
                  <a:pt x="233" y="699"/>
                  <a:pt x="465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6"/>
          <p:cNvSpPr/>
          <p:nvPr/>
        </p:nvSpPr>
        <p:spPr>
          <a:xfrm>
            <a:off x="1694336" y="4774054"/>
            <a:ext cx="85659" cy="85659"/>
          </a:xfrm>
          <a:custGeom>
            <a:avLst/>
            <a:gdLst/>
            <a:ahLst/>
            <a:cxnLst/>
            <a:rect l="l" t="t" r="r" b="b"/>
            <a:pathLst>
              <a:path w="7796" h="7796" extrusionOk="0">
                <a:moveTo>
                  <a:pt x="1" y="0"/>
                </a:moveTo>
                <a:lnTo>
                  <a:pt x="1" y="1397"/>
                </a:lnTo>
                <a:cubicBezTo>
                  <a:pt x="1" y="4072"/>
                  <a:pt x="1513" y="6516"/>
                  <a:pt x="3840" y="7796"/>
                </a:cubicBezTo>
                <a:cubicBezTo>
                  <a:pt x="6283" y="6516"/>
                  <a:pt x="7796" y="4072"/>
                  <a:pt x="7796" y="1397"/>
                </a:cubicBezTo>
                <a:lnTo>
                  <a:pt x="7796" y="0"/>
                </a:lnTo>
                <a:cubicBezTo>
                  <a:pt x="5353" y="1280"/>
                  <a:pt x="3840" y="3840"/>
                  <a:pt x="3840" y="6516"/>
                </a:cubicBezTo>
                <a:cubicBezTo>
                  <a:pt x="3840" y="3840"/>
                  <a:pt x="2327" y="1280"/>
                  <a:pt x="1" y="0"/>
                </a:cubicBezTo>
                <a:close/>
              </a:path>
            </a:pathLst>
          </a:custGeom>
          <a:solidFill>
            <a:srgbClr val="65C8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6"/>
          <p:cNvSpPr/>
          <p:nvPr/>
        </p:nvSpPr>
        <p:spPr>
          <a:xfrm>
            <a:off x="1693062" y="5056565"/>
            <a:ext cx="85659" cy="85670"/>
          </a:xfrm>
          <a:custGeom>
            <a:avLst/>
            <a:gdLst/>
            <a:ahLst/>
            <a:cxnLst/>
            <a:rect l="l" t="t" r="r" b="b"/>
            <a:pathLst>
              <a:path w="7796" h="7797" extrusionOk="0">
                <a:moveTo>
                  <a:pt x="0" y="1"/>
                </a:moveTo>
                <a:lnTo>
                  <a:pt x="0" y="1514"/>
                </a:lnTo>
                <a:cubicBezTo>
                  <a:pt x="0" y="4189"/>
                  <a:pt x="1513" y="6633"/>
                  <a:pt x="3956" y="7796"/>
                </a:cubicBezTo>
                <a:cubicBezTo>
                  <a:pt x="6283" y="6633"/>
                  <a:pt x="7795" y="4189"/>
                  <a:pt x="7795" y="1514"/>
                </a:cubicBezTo>
                <a:lnTo>
                  <a:pt x="7795" y="1"/>
                </a:lnTo>
                <a:cubicBezTo>
                  <a:pt x="5469" y="1397"/>
                  <a:pt x="3956" y="3840"/>
                  <a:pt x="3956" y="6633"/>
                </a:cubicBezTo>
                <a:cubicBezTo>
                  <a:pt x="3956" y="3840"/>
                  <a:pt x="2443" y="1397"/>
                  <a:pt x="0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6"/>
          <p:cNvSpPr/>
          <p:nvPr/>
        </p:nvSpPr>
        <p:spPr>
          <a:xfrm>
            <a:off x="1598459" y="4868657"/>
            <a:ext cx="86944" cy="84373"/>
          </a:xfrm>
          <a:custGeom>
            <a:avLst/>
            <a:gdLst/>
            <a:ahLst/>
            <a:cxnLst/>
            <a:rect l="l" t="t" r="r" b="b"/>
            <a:pathLst>
              <a:path w="7913" h="7679" extrusionOk="0">
                <a:moveTo>
                  <a:pt x="0" y="0"/>
                </a:moveTo>
                <a:lnTo>
                  <a:pt x="0" y="1396"/>
                </a:lnTo>
                <a:cubicBezTo>
                  <a:pt x="0" y="4072"/>
                  <a:pt x="1513" y="6515"/>
                  <a:pt x="3956" y="7679"/>
                </a:cubicBezTo>
                <a:cubicBezTo>
                  <a:pt x="6283" y="6515"/>
                  <a:pt x="7796" y="4072"/>
                  <a:pt x="7912" y="1396"/>
                </a:cubicBezTo>
                <a:lnTo>
                  <a:pt x="7912" y="0"/>
                </a:lnTo>
                <a:cubicBezTo>
                  <a:pt x="5469" y="1280"/>
                  <a:pt x="3956" y="3723"/>
                  <a:pt x="3956" y="6515"/>
                </a:cubicBezTo>
                <a:cubicBezTo>
                  <a:pt x="3956" y="3723"/>
                  <a:pt x="2444" y="1280"/>
                  <a:pt x="0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6"/>
          <p:cNvSpPr/>
          <p:nvPr/>
        </p:nvSpPr>
        <p:spPr>
          <a:xfrm>
            <a:off x="1598459" y="5056565"/>
            <a:ext cx="86944" cy="85670"/>
          </a:xfrm>
          <a:custGeom>
            <a:avLst/>
            <a:gdLst/>
            <a:ahLst/>
            <a:cxnLst/>
            <a:rect l="l" t="t" r="r" b="b"/>
            <a:pathLst>
              <a:path w="7913" h="7797" extrusionOk="0">
                <a:moveTo>
                  <a:pt x="0" y="1"/>
                </a:moveTo>
                <a:lnTo>
                  <a:pt x="0" y="1514"/>
                </a:lnTo>
                <a:cubicBezTo>
                  <a:pt x="0" y="4189"/>
                  <a:pt x="1513" y="6633"/>
                  <a:pt x="3956" y="7796"/>
                </a:cubicBezTo>
                <a:cubicBezTo>
                  <a:pt x="6283" y="6633"/>
                  <a:pt x="7796" y="4189"/>
                  <a:pt x="7912" y="1514"/>
                </a:cubicBezTo>
                <a:lnTo>
                  <a:pt x="7912" y="1"/>
                </a:lnTo>
                <a:cubicBezTo>
                  <a:pt x="5469" y="1397"/>
                  <a:pt x="3956" y="3840"/>
                  <a:pt x="3956" y="6633"/>
                </a:cubicBezTo>
                <a:cubicBezTo>
                  <a:pt x="3956" y="3840"/>
                  <a:pt x="2444" y="1397"/>
                  <a:pt x="0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6"/>
          <p:cNvSpPr/>
          <p:nvPr/>
        </p:nvSpPr>
        <p:spPr>
          <a:xfrm>
            <a:off x="1882255" y="4774054"/>
            <a:ext cx="85659" cy="85659"/>
          </a:xfrm>
          <a:custGeom>
            <a:avLst/>
            <a:gdLst/>
            <a:ahLst/>
            <a:cxnLst/>
            <a:rect l="l" t="t" r="r" b="b"/>
            <a:pathLst>
              <a:path w="7796" h="7796" extrusionOk="0">
                <a:moveTo>
                  <a:pt x="1" y="0"/>
                </a:moveTo>
                <a:lnTo>
                  <a:pt x="1" y="1397"/>
                </a:lnTo>
                <a:cubicBezTo>
                  <a:pt x="1" y="4072"/>
                  <a:pt x="1513" y="6516"/>
                  <a:pt x="3840" y="7796"/>
                </a:cubicBezTo>
                <a:cubicBezTo>
                  <a:pt x="6283" y="6516"/>
                  <a:pt x="7796" y="4072"/>
                  <a:pt x="7796" y="1397"/>
                </a:cubicBezTo>
                <a:lnTo>
                  <a:pt x="7796" y="0"/>
                </a:lnTo>
                <a:cubicBezTo>
                  <a:pt x="5353" y="1280"/>
                  <a:pt x="3840" y="3840"/>
                  <a:pt x="3840" y="6516"/>
                </a:cubicBezTo>
                <a:cubicBezTo>
                  <a:pt x="3840" y="3840"/>
                  <a:pt x="2328" y="1280"/>
                  <a:pt x="1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6"/>
          <p:cNvSpPr/>
          <p:nvPr/>
        </p:nvSpPr>
        <p:spPr>
          <a:xfrm>
            <a:off x="1787653" y="4868657"/>
            <a:ext cx="85670" cy="84373"/>
          </a:xfrm>
          <a:custGeom>
            <a:avLst/>
            <a:gdLst/>
            <a:ahLst/>
            <a:cxnLst/>
            <a:rect l="l" t="t" r="r" b="b"/>
            <a:pathLst>
              <a:path w="7797" h="7679" extrusionOk="0">
                <a:moveTo>
                  <a:pt x="1" y="0"/>
                </a:moveTo>
                <a:lnTo>
                  <a:pt x="1" y="1396"/>
                </a:lnTo>
                <a:cubicBezTo>
                  <a:pt x="1" y="4072"/>
                  <a:pt x="1513" y="6515"/>
                  <a:pt x="3957" y="7679"/>
                </a:cubicBezTo>
                <a:cubicBezTo>
                  <a:pt x="6284" y="6515"/>
                  <a:pt x="7796" y="4072"/>
                  <a:pt x="7796" y="1396"/>
                </a:cubicBezTo>
                <a:lnTo>
                  <a:pt x="7796" y="0"/>
                </a:lnTo>
                <a:cubicBezTo>
                  <a:pt x="5353" y="1280"/>
                  <a:pt x="3957" y="3723"/>
                  <a:pt x="3957" y="6515"/>
                </a:cubicBezTo>
                <a:cubicBezTo>
                  <a:pt x="3840" y="3723"/>
                  <a:pt x="2444" y="1280"/>
                  <a:pt x="1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6"/>
          <p:cNvSpPr/>
          <p:nvPr/>
        </p:nvSpPr>
        <p:spPr>
          <a:xfrm>
            <a:off x="1787653" y="4963248"/>
            <a:ext cx="85670" cy="84384"/>
          </a:xfrm>
          <a:custGeom>
            <a:avLst/>
            <a:gdLst/>
            <a:ahLst/>
            <a:cxnLst/>
            <a:rect l="l" t="t" r="r" b="b"/>
            <a:pathLst>
              <a:path w="7797" h="7680" extrusionOk="0">
                <a:moveTo>
                  <a:pt x="7796" y="1"/>
                </a:moveTo>
                <a:cubicBezTo>
                  <a:pt x="5353" y="1280"/>
                  <a:pt x="3840" y="3840"/>
                  <a:pt x="3957" y="6632"/>
                </a:cubicBezTo>
                <a:cubicBezTo>
                  <a:pt x="3840" y="3840"/>
                  <a:pt x="2444" y="1397"/>
                  <a:pt x="1" y="117"/>
                </a:cubicBezTo>
                <a:lnTo>
                  <a:pt x="1" y="1513"/>
                </a:lnTo>
                <a:cubicBezTo>
                  <a:pt x="1" y="3491"/>
                  <a:pt x="815" y="5353"/>
                  <a:pt x="2328" y="6632"/>
                </a:cubicBezTo>
                <a:cubicBezTo>
                  <a:pt x="2793" y="7098"/>
                  <a:pt x="3259" y="7447"/>
                  <a:pt x="3957" y="7680"/>
                </a:cubicBezTo>
                <a:cubicBezTo>
                  <a:pt x="4538" y="7447"/>
                  <a:pt x="5004" y="7098"/>
                  <a:pt x="5586" y="6632"/>
                </a:cubicBezTo>
                <a:cubicBezTo>
                  <a:pt x="6982" y="5236"/>
                  <a:pt x="7796" y="3375"/>
                  <a:pt x="7796" y="1397"/>
                </a:cubicBezTo>
                <a:lnTo>
                  <a:pt x="7796" y="1"/>
                </a:lnTo>
                <a:close/>
              </a:path>
            </a:pathLst>
          </a:custGeom>
          <a:solidFill>
            <a:srgbClr val="838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6"/>
          <p:cNvSpPr/>
          <p:nvPr/>
        </p:nvSpPr>
        <p:spPr>
          <a:xfrm>
            <a:off x="1787653" y="5057850"/>
            <a:ext cx="86944" cy="85659"/>
          </a:xfrm>
          <a:custGeom>
            <a:avLst/>
            <a:gdLst/>
            <a:ahLst/>
            <a:cxnLst/>
            <a:rect l="l" t="t" r="r" b="b"/>
            <a:pathLst>
              <a:path w="7913" h="7796" extrusionOk="0">
                <a:moveTo>
                  <a:pt x="1" y="0"/>
                </a:moveTo>
                <a:lnTo>
                  <a:pt x="1" y="1397"/>
                </a:lnTo>
                <a:cubicBezTo>
                  <a:pt x="1" y="4072"/>
                  <a:pt x="1513" y="6516"/>
                  <a:pt x="3957" y="7796"/>
                </a:cubicBezTo>
                <a:cubicBezTo>
                  <a:pt x="6400" y="6516"/>
                  <a:pt x="7913" y="4072"/>
                  <a:pt x="7913" y="1397"/>
                </a:cubicBezTo>
                <a:lnTo>
                  <a:pt x="7913" y="0"/>
                </a:lnTo>
                <a:cubicBezTo>
                  <a:pt x="6051" y="931"/>
                  <a:pt x="4771" y="2560"/>
                  <a:pt x="4189" y="4538"/>
                </a:cubicBezTo>
                <a:cubicBezTo>
                  <a:pt x="3957" y="5236"/>
                  <a:pt x="3957" y="5818"/>
                  <a:pt x="3957" y="6516"/>
                </a:cubicBezTo>
                <a:cubicBezTo>
                  <a:pt x="3957" y="5818"/>
                  <a:pt x="3840" y="5236"/>
                  <a:pt x="3724" y="4538"/>
                </a:cubicBezTo>
                <a:cubicBezTo>
                  <a:pt x="3142" y="2560"/>
                  <a:pt x="1862" y="931"/>
                  <a:pt x="1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6"/>
          <p:cNvSpPr/>
          <p:nvPr/>
        </p:nvSpPr>
        <p:spPr>
          <a:xfrm>
            <a:off x="1693062" y="4963248"/>
            <a:ext cx="86933" cy="84384"/>
          </a:xfrm>
          <a:custGeom>
            <a:avLst/>
            <a:gdLst/>
            <a:ahLst/>
            <a:cxnLst/>
            <a:rect l="l" t="t" r="r" b="b"/>
            <a:pathLst>
              <a:path w="7912" h="7680" extrusionOk="0">
                <a:moveTo>
                  <a:pt x="117" y="1"/>
                </a:moveTo>
                <a:lnTo>
                  <a:pt x="117" y="1397"/>
                </a:lnTo>
                <a:cubicBezTo>
                  <a:pt x="0" y="4073"/>
                  <a:pt x="1629" y="6516"/>
                  <a:pt x="3956" y="7680"/>
                </a:cubicBezTo>
                <a:cubicBezTo>
                  <a:pt x="4538" y="7447"/>
                  <a:pt x="5119" y="7098"/>
                  <a:pt x="5585" y="6632"/>
                </a:cubicBezTo>
                <a:cubicBezTo>
                  <a:pt x="7097" y="5236"/>
                  <a:pt x="7912" y="3375"/>
                  <a:pt x="7912" y="1397"/>
                </a:cubicBezTo>
                <a:lnTo>
                  <a:pt x="7912" y="1"/>
                </a:lnTo>
                <a:cubicBezTo>
                  <a:pt x="5469" y="1280"/>
                  <a:pt x="3956" y="3724"/>
                  <a:pt x="3956" y="6516"/>
                </a:cubicBezTo>
                <a:cubicBezTo>
                  <a:pt x="3956" y="3724"/>
                  <a:pt x="2443" y="1280"/>
                  <a:pt x="117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6"/>
          <p:cNvSpPr/>
          <p:nvPr/>
        </p:nvSpPr>
        <p:spPr>
          <a:xfrm>
            <a:off x="3016176" y="4774054"/>
            <a:ext cx="85659" cy="85659"/>
          </a:xfrm>
          <a:custGeom>
            <a:avLst/>
            <a:gdLst/>
            <a:ahLst/>
            <a:cxnLst/>
            <a:rect l="l" t="t" r="r" b="b"/>
            <a:pathLst>
              <a:path w="7796" h="7796" extrusionOk="0">
                <a:moveTo>
                  <a:pt x="0" y="0"/>
                </a:moveTo>
                <a:lnTo>
                  <a:pt x="0" y="1397"/>
                </a:lnTo>
                <a:cubicBezTo>
                  <a:pt x="0" y="4072"/>
                  <a:pt x="1513" y="6516"/>
                  <a:pt x="3956" y="7796"/>
                </a:cubicBezTo>
                <a:cubicBezTo>
                  <a:pt x="6283" y="6516"/>
                  <a:pt x="7795" y="4072"/>
                  <a:pt x="7795" y="1397"/>
                </a:cubicBezTo>
                <a:lnTo>
                  <a:pt x="7795" y="0"/>
                </a:lnTo>
                <a:cubicBezTo>
                  <a:pt x="5468" y="1280"/>
                  <a:pt x="3956" y="3840"/>
                  <a:pt x="3956" y="6516"/>
                </a:cubicBezTo>
                <a:cubicBezTo>
                  <a:pt x="3956" y="3840"/>
                  <a:pt x="2443" y="1280"/>
                  <a:pt x="0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6"/>
          <p:cNvSpPr/>
          <p:nvPr/>
        </p:nvSpPr>
        <p:spPr>
          <a:xfrm>
            <a:off x="3016176" y="4963248"/>
            <a:ext cx="85659" cy="84384"/>
          </a:xfrm>
          <a:custGeom>
            <a:avLst/>
            <a:gdLst/>
            <a:ahLst/>
            <a:cxnLst/>
            <a:rect l="l" t="t" r="r" b="b"/>
            <a:pathLst>
              <a:path w="7796" h="7680" extrusionOk="0">
                <a:moveTo>
                  <a:pt x="0" y="1"/>
                </a:moveTo>
                <a:lnTo>
                  <a:pt x="0" y="1397"/>
                </a:lnTo>
                <a:cubicBezTo>
                  <a:pt x="0" y="4073"/>
                  <a:pt x="1513" y="6516"/>
                  <a:pt x="3956" y="7680"/>
                </a:cubicBezTo>
                <a:cubicBezTo>
                  <a:pt x="6283" y="6516"/>
                  <a:pt x="7795" y="4189"/>
                  <a:pt x="7795" y="1513"/>
                </a:cubicBezTo>
                <a:lnTo>
                  <a:pt x="7795" y="117"/>
                </a:lnTo>
                <a:cubicBezTo>
                  <a:pt x="5468" y="1397"/>
                  <a:pt x="3956" y="3840"/>
                  <a:pt x="3956" y="6516"/>
                </a:cubicBezTo>
                <a:cubicBezTo>
                  <a:pt x="3956" y="3724"/>
                  <a:pt x="2443" y="1280"/>
                  <a:pt x="0" y="1"/>
                </a:cubicBezTo>
                <a:close/>
              </a:path>
            </a:pathLst>
          </a:custGeom>
          <a:solidFill>
            <a:srgbClr val="65C8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6"/>
          <p:cNvSpPr/>
          <p:nvPr/>
        </p:nvSpPr>
        <p:spPr>
          <a:xfrm>
            <a:off x="2921574" y="4868657"/>
            <a:ext cx="85659" cy="84373"/>
          </a:xfrm>
          <a:custGeom>
            <a:avLst/>
            <a:gdLst/>
            <a:ahLst/>
            <a:cxnLst/>
            <a:rect l="l" t="t" r="r" b="b"/>
            <a:pathLst>
              <a:path w="7796" h="7679" extrusionOk="0">
                <a:moveTo>
                  <a:pt x="0" y="0"/>
                </a:moveTo>
                <a:lnTo>
                  <a:pt x="0" y="1396"/>
                </a:lnTo>
                <a:cubicBezTo>
                  <a:pt x="0" y="4072"/>
                  <a:pt x="1513" y="6515"/>
                  <a:pt x="3956" y="7679"/>
                </a:cubicBezTo>
                <a:cubicBezTo>
                  <a:pt x="6283" y="6515"/>
                  <a:pt x="7796" y="4072"/>
                  <a:pt x="7796" y="1396"/>
                </a:cubicBezTo>
                <a:lnTo>
                  <a:pt x="7796" y="0"/>
                </a:lnTo>
                <a:cubicBezTo>
                  <a:pt x="5469" y="1280"/>
                  <a:pt x="3956" y="3723"/>
                  <a:pt x="3956" y="6515"/>
                </a:cubicBezTo>
                <a:cubicBezTo>
                  <a:pt x="3956" y="3839"/>
                  <a:pt x="2444" y="1280"/>
                  <a:pt x="0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6"/>
          <p:cNvSpPr/>
          <p:nvPr/>
        </p:nvSpPr>
        <p:spPr>
          <a:xfrm>
            <a:off x="2921574" y="5056565"/>
            <a:ext cx="85659" cy="85670"/>
          </a:xfrm>
          <a:custGeom>
            <a:avLst/>
            <a:gdLst/>
            <a:ahLst/>
            <a:cxnLst/>
            <a:rect l="l" t="t" r="r" b="b"/>
            <a:pathLst>
              <a:path w="7796" h="7797" extrusionOk="0">
                <a:moveTo>
                  <a:pt x="0" y="1"/>
                </a:moveTo>
                <a:lnTo>
                  <a:pt x="0" y="1514"/>
                </a:lnTo>
                <a:cubicBezTo>
                  <a:pt x="0" y="4189"/>
                  <a:pt x="1513" y="6633"/>
                  <a:pt x="3956" y="7796"/>
                </a:cubicBezTo>
                <a:cubicBezTo>
                  <a:pt x="6283" y="6633"/>
                  <a:pt x="7796" y="4189"/>
                  <a:pt x="7796" y="1514"/>
                </a:cubicBezTo>
                <a:lnTo>
                  <a:pt x="7796" y="1"/>
                </a:lnTo>
                <a:cubicBezTo>
                  <a:pt x="5469" y="1397"/>
                  <a:pt x="3956" y="3840"/>
                  <a:pt x="3956" y="6633"/>
                </a:cubicBezTo>
                <a:cubicBezTo>
                  <a:pt x="3956" y="3840"/>
                  <a:pt x="2444" y="1397"/>
                  <a:pt x="0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6"/>
          <p:cNvSpPr/>
          <p:nvPr/>
        </p:nvSpPr>
        <p:spPr>
          <a:xfrm>
            <a:off x="2826972" y="4774054"/>
            <a:ext cx="86944" cy="85659"/>
          </a:xfrm>
          <a:custGeom>
            <a:avLst/>
            <a:gdLst/>
            <a:ahLst/>
            <a:cxnLst/>
            <a:rect l="l" t="t" r="r" b="b"/>
            <a:pathLst>
              <a:path w="7913" h="7796" extrusionOk="0">
                <a:moveTo>
                  <a:pt x="1" y="0"/>
                </a:moveTo>
                <a:lnTo>
                  <a:pt x="1" y="1397"/>
                </a:lnTo>
                <a:cubicBezTo>
                  <a:pt x="1" y="4072"/>
                  <a:pt x="1513" y="6516"/>
                  <a:pt x="3956" y="7796"/>
                </a:cubicBezTo>
                <a:cubicBezTo>
                  <a:pt x="6400" y="6516"/>
                  <a:pt x="7912" y="4072"/>
                  <a:pt x="7912" y="1397"/>
                </a:cubicBezTo>
                <a:lnTo>
                  <a:pt x="7912" y="0"/>
                </a:lnTo>
                <a:cubicBezTo>
                  <a:pt x="5469" y="1280"/>
                  <a:pt x="3956" y="3840"/>
                  <a:pt x="3956" y="6516"/>
                </a:cubicBezTo>
                <a:cubicBezTo>
                  <a:pt x="3956" y="3840"/>
                  <a:pt x="2444" y="1280"/>
                  <a:pt x="1" y="0"/>
                </a:cubicBezTo>
                <a:close/>
              </a:path>
            </a:pathLst>
          </a:custGeom>
          <a:solidFill>
            <a:srgbClr val="65C8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6"/>
          <p:cNvSpPr/>
          <p:nvPr/>
        </p:nvSpPr>
        <p:spPr>
          <a:xfrm>
            <a:off x="2826972" y="4963248"/>
            <a:ext cx="86944" cy="84384"/>
          </a:xfrm>
          <a:custGeom>
            <a:avLst/>
            <a:gdLst/>
            <a:ahLst/>
            <a:cxnLst/>
            <a:rect l="l" t="t" r="r" b="b"/>
            <a:pathLst>
              <a:path w="7913" h="7680" extrusionOk="0">
                <a:moveTo>
                  <a:pt x="1" y="1"/>
                </a:moveTo>
                <a:lnTo>
                  <a:pt x="1" y="1397"/>
                </a:lnTo>
                <a:cubicBezTo>
                  <a:pt x="1" y="4073"/>
                  <a:pt x="1513" y="6516"/>
                  <a:pt x="3956" y="7680"/>
                </a:cubicBezTo>
                <a:cubicBezTo>
                  <a:pt x="6283" y="6516"/>
                  <a:pt x="7796" y="4189"/>
                  <a:pt x="7912" y="1513"/>
                </a:cubicBezTo>
                <a:lnTo>
                  <a:pt x="7912" y="117"/>
                </a:lnTo>
                <a:cubicBezTo>
                  <a:pt x="5469" y="1397"/>
                  <a:pt x="3956" y="3840"/>
                  <a:pt x="3956" y="6516"/>
                </a:cubicBezTo>
                <a:cubicBezTo>
                  <a:pt x="3956" y="3724"/>
                  <a:pt x="2444" y="1280"/>
                  <a:pt x="1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6"/>
          <p:cNvSpPr/>
          <p:nvPr/>
        </p:nvSpPr>
        <p:spPr>
          <a:xfrm>
            <a:off x="2826972" y="5056565"/>
            <a:ext cx="86944" cy="85670"/>
          </a:xfrm>
          <a:custGeom>
            <a:avLst/>
            <a:gdLst/>
            <a:ahLst/>
            <a:cxnLst/>
            <a:rect l="l" t="t" r="r" b="b"/>
            <a:pathLst>
              <a:path w="7913" h="7797" extrusionOk="0">
                <a:moveTo>
                  <a:pt x="1" y="1"/>
                </a:moveTo>
                <a:lnTo>
                  <a:pt x="1" y="1514"/>
                </a:lnTo>
                <a:cubicBezTo>
                  <a:pt x="1" y="4189"/>
                  <a:pt x="1513" y="6633"/>
                  <a:pt x="3956" y="7796"/>
                </a:cubicBezTo>
                <a:cubicBezTo>
                  <a:pt x="6400" y="6633"/>
                  <a:pt x="7912" y="4189"/>
                  <a:pt x="7912" y="1514"/>
                </a:cubicBezTo>
                <a:lnTo>
                  <a:pt x="7912" y="1"/>
                </a:lnTo>
                <a:cubicBezTo>
                  <a:pt x="5469" y="1397"/>
                  <a:pt x="3956" y="3840"/>
                  <a:pt x="3956" y="6633"/>
                </a:cubicBezTo>
                <a:cubicBezTo>
                  <a:pt x="3956" y="3840"/>
                  <a:pt x="2444" y="1397"/>
                  <a:pt x="1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6"/>
          <p:cNvSpPr/>
          <p:nvPr/>
        </p:nvSpPr>
        <p:spPr>
          <a:xfrm>
            <a:off x="2732369" y="4868657"/>
            <a:ext cx="86944" cy="84373"/>
          </a:xfrm>
          <a:custGeom>
            <a:avLst/>
            <a:gdLst/>
            <a:ahLst/>
            <a:cxnLst/>
            <a:rect l="l" t="t" r="r" b="b"/>
            <a:pathLst>
              <a:path w="7913" h="7679" extrusionOk="0">
                <a:moveTo>
                  <a:pt x="1" y="0"/>
                </a:moveTo>
                <a:lnTo>
                  <a:pt x="1" y="1396"/>
                </a:lnTo>
                <a:cubicBezTo>
                  <a:pt x="1" y="4072"/>
                  <a:pt x="1513" y="6515"/>
                  <a:pt x="3957" y="7679"/>
                </a:cubicBezTo>
                <a:cubicBezTo>
                  <a:pt x="6284" y="6515"/>
                  <a:pt x="7796" y="4188"/>
                  <a:pt x="7913" y="1513"/>
                </a:cubicBezTo>
                <a:lnTo>
                  <a:pt x="7913" y="0"/>
                </a:lnTo>
                <a:cubicBezTo>
                  <a:pt x="5469" y="1280"/>
                  <a:pt x="3957" y="3839"/>
                  <a:pt x="3957" y="6515"/>
                </a:cubicBezTo>
                <a:cubicBezTo>
                  <a:pt x="3957" y="3839"/>
                  <a:pt x="2444" y="1280"/>
                  <a:pt x="1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6"/>
          <p:cNvSpPr/>
          <p:nvPr/>
        </p:nvSpPr>
        <p:spPr>
          <a:xfrm>
            <a:off x="2732369" y="5056565"/>
            <a:ext cx="86944" cy="85670"/>
          </a:xfrm>
          <a:custGeom>
            <a:avLst/>
            <a:gdLst/>
            <a:ahLst/>
            <a:cxnLst/>
            <a:rect l="l" t="t" r="r" b="b"/>
            <a:pathLst>
              <a:path w="7913" h="7797" extrusionOk="0">
                <a:moveTo>
                  <a:pt x="1" y="1"/>
                </a:moveTo>
                <a:lnTo>
                  <a:pt x="1" y="1514"/>
                </a:lnTo>
                <a:cubicBezTo>
                  <a:pt x="1" y="4189"/>
                  <a:pt x="1513" y="6633"/>
                  <a:pt x="3957" y="7796"/>
                </a:cubicBezTo>
                <a:cubicBezTo>
                  <a:pt x="6284" y="6633"/>
                  <a:pt x="7796" y="4189"/>
                  <a:pt x="7913" y="1630"/>
                </a:cubicBezTo>
                <a:lnTo>
                  <a:pt x="7913" y="117"/>
                </a:lnTo>
                <a:cubicBezTo>
                  <a:pt x="5469" y="1397"/>
                  <a:pt x="3957" y="3957"/>
                  <a:pt x="3957" y="6633"/>
                </a:cubicBezTo>
                <a:cubicBezTo>
                  <a:pt x="3957" y="3840"/>
                  <a:pt x="2444" y="1397"/>
                  <a:pt x="1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6"/>
          <p:cNvSpPr/>
          <p:nvPr/>
        </p:nvSpPr>
        <p:spPr>
          <a:xfrm>
            <a:off x="2732369" y="4963248"/>
            <a:ext cx="86944" cy="84384"/>
          </a:xfrm>
          <a:custGeom>
            <a:avLst/>
            <a:gdLst/>
            <a:ahLst/>
            <a:cxnLst/>
            <a:rect l="l" t="t" r="r" b="b"/>
            <a:pathLst>
              <a:path w="7913" h="7680" extrusionOk="0">
                <a:moveTo>
                  <a:pt x="7913" y="1"/>
                </a:moveTo>
                <a:cubicBezTo>
                  <a:pt x="5469" y="1280"/>
                  <a:pt x="3957" y="3840"/>
                  <a:pt x="3957" y="6632"/>
                </a:cubicBezTo>
                <a:cubicBezTo>
                  <a:pt x="3957" y="3840"/>
                  <a:pt x="2444" y="1397"/>
                  <a:pt x="1" y="117"/>
                </a:cubicBezTo>
                <a:lnTo>
                  <a:pt x="1" y="1513"/>
                </a:lnTo>
                <a:cubicBezTo>
                  <a:pt x="1" y="3491"/>
                  <a:pt x="932" y="5353"/>
                  <a:pt x="2328" y="6632"/>
                </a:cubicBezTo>
                <a:cubicBezTo>
                  <a:pt x="2793" y="7098"/>
                  <a:pt x="3375" y="7447"/>
                  <a:pt x="3957" y="7680"/>
                </a:cubicBezTo>
                <a:cubicBezTo>
                  <a:pt x="4538" y="7447"/>
                  <a:pt x="5120" y="7098"/>
                  <a:pt x="5586" y="6632"/>
                </a:cubicBezTo>
                <a:cubicBezTo>
                  <a:pt x="6982" y="5236"/>
                  <a:pt x="7913" y="3375"/>
                  <a:pt x="7913" y="1397"/>
                </a:cubicBezTo>
                <a:lnTo>
                  <a:pt x="7913" y="1"/>
                </a:lnTo>
                <a:close/>
              </a:path>
            </a:pathLst>
          </a:custGeom>
          <a:solidFill>
            <a:srgbClr val="838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6"/>
          <p:cNvSpPr/>
          <p:nvPr/>
        </p:nvSpPr>
        <p:spPr>
          <a:xfrm>
            <a:off x="2637778" y="4963248"/>
            <a:ext cx="86933" cy="84384"/>
          </a:xfrm>
          <a:custGeom>
            <a:avLst/>
            <a:gdLst/>
            <a:ahLst/>
            <a:cxnLst/>
            <a:rect l="l" t="t" r="r" b="b"/>
            <a:pathLst>
              <a:path w="7912" h="7680" extrusionOk="0">
                <a:moveTo>
                  <a:pt x="7912" y="1"/>
                </a:moveTo>
                <a:cubicBezTo>
                  <a:pt x="5468" y="1280"/>
                  <a:pt x="3956" y="3840"/>
                  <a:pt x="3956" y="6632"/>
                </a:cubicBezTo>
                <a:cubicBezTo>
                  <a:pt x="3956" y="3840"/>
                  <a:pt x="2443" y="1397"/>
                  <a:pt x="0" y="117"/>
                </a:cubicBezTo>
                <a:lnTo>
                  <a:pt x="0" y="1513"/>
                </a:lnTo>
                <a:cubicBezTo>
                  <a:pt x="116" y="3491"/>
                  <a:pt x="931" y="5353"/>
                  <a:pt x="2327" y="6632"/>
                </a:cubicBezTo>
                <a:cubicBezTo>
                  <a:pt x="2792" y="7098"/>
                  <a:pt x="3374" y="7447"/>
                  <a:pt x="3956" y="7680"/>
                </a:cubicBezTo>
                <a:cubicBezTo>
                  <a:pt x="4538" y="7447"/>
                  <a:pt x="5119" y="7098"/>
                  <a:pt x="5585" y="6632"/>
                </a:cubicBezTo>
                <a:cubicBezTo>
                  <a:pt x="7097" y="5236"/>
                  <a:pt x="7912" y="3375"/>
                  <a:pt x="7912" y="1397"/>
                </a:cubicBezTo>
                <a:lnTo>
                  <a:pt x="7912" y="1"/>
                </a:lnTo>
                <a:close/>
              </a:path>
            </a:pathLst>
          </a:custGeom>
          <a:solidFill>
            <a:srgbClr val="65C8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6"/>
          <p:cNvSpPr/>
          <p:nvPr/>
        </p:nvSpPr>
        <p:spPr>
          <a:xfrm>
            <a:off x="2637778" y="4868657"/>
            <a:ext cx="86933" cy="84373"/>
          </a:xfrm>
          <a:custGeom>
            <a:avLst/>
            <a:gdLst/>
            <a:ahLst/>
            <a:cxnLst/>
            <a:rect l="l" t="t" r="r" b="b"/>
            <a:pathLst>
              <a:path w="7912" h="7679" extrusionOk="0">
                <a:moveTo>
                  <a:pt x="0" y="0"/>
                </a:moveTo>
                <a:lnTo>
                  <a:pt x="0" y="1396"/>
                </a:lnTo>
                <a:cubicBezTo>
                  <a:pt x="0" y="4072"/>
                  <a:pt x="1513" y="6515"/>
                  <a:pt x="3956" y="7679"/>
                </a:cubicBezTo>
                <a:cubicBezTo>
                  <a:pt x="6399" y="6515"/>
                  <a:pt x="7912" y="4072"/>
                  <a:pt x="7912" y="1396"/>
                </a:cubicBezTo>
                <a:lnTo>
                  <a:pt x="7912" y="0"/>
                </a:lnTo>
                <a:cubicBezTo>
                  <a:pt x="5468" y="1280"/>
                  <a:pt x="3956" y="3723"/>
                  <a:pt x="3956" y="6515"/>
                </a:cubicBezTo>
                <a:cubicBezTo>
                  <a:pt x="3956" y="3723"/>
                  <a:pt x="2443" y="1280"/>
                  <a:pt x="0" y="0"/>
                </a:cubicBezTo>
                <a:close/>
              </a:path>
            </a:pathLst>
          </a:custGeom>
          <a:solidFill>
            <a:srgbClr val="838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6"/>
          <p:cNvSpPr/>
          <p:nvPr/>
        </p:nvSpPr>
        <p:spPr>
          <a:xfrm>
            <a:off x="2637778" y="5056565"/>
            <a:ext cx="86933" cy="85670"/>
          </a:xfrm>
          <a:custGeom>
            <a:avLst/>
            <a:gdLst/>
            <a:ahLst/>
            <a:cxnLst/>
            <a:rect l="l" t="t" r="r" b="b"/>
            <a:pathLst>
              <a:path w="7912" h="7797" extrusionOk="0">
                <a:moveTo>
                  <a:pt x="0" y="1"/>
                </a:moveTo>
                <a:lnTo>
                  <a:pt x="0" y="1514"/>
                </a:lnTo>
                <a:cubicBezTo>
                  <a:pt x="0" y="4189"/>
                  <a:pt x="1513" y="6633"/>
                  <a:pt x="3956" y="7796"/>
                </a:cubicBezTo>
                <a:cubicBezTo>
                  <a:pt x="6399" y="6633"/>
                  <a:pt x="7912" y="4189"/>
                  <a:pt x="7912" y="1514"/>
                </a:cubicBezTo>
                <a:lnTo>
                  <a:pt x="7912" y="1"/>
                </a:lnTo>
                <a:cubicBezTo>
                  <a:pt x="5468" y="1397"/>
                  <a:pt x="3956" y="3840"/>
                  <a:pt x="3956" y="6633"/>
                </a:cubicBezTo>
                <a:cubicBezTo>
                  <a:pt x="3956" y="3840"/>
                  <a:pt x="2443" y="1397"/>
                  <a:pt x="0" y="1"/>
                </a:cubicBezTo>
                <a:close/>
              </a:path>
            </a:pathLst>
          </a:custGeom>
          <a:solidFill>
            <a:srgbClr val="838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6"/>
          <p:cNvSpPr/>
          <p:nvPr/>
        </p:nvSpPr>
        <p:spPr>
          <a:xfrm>
            <a:off x="2584082" y="5107701"/>
            <a:ext cx="6406" cy="21744"/>
          </a:xfrm>
          <a:custGeom>
            <a:avLst/>
            <a:gdLst/>
            <a:ahLst/>
            <a:cxnLst/>
            <a:rect l="l" t="t" r="r" b="b"/>
            <a:pathLst>
              <a:path w="583" h="1979" extrusionOk="0">
                <a:moveTo>
                  <a:pt x="582" y="1"/>
                </a:moveTo>
                <a:cubicBezTo>
                  <a:pt x="350" y="699"/>
                  <a:pt x="233" y="1281"/>
                  <a:pt x="233" y="1979"/>
                </a:cubicBezTo>
                <a:cubicBezTo>
                  <a:pt x="233" y="1281"/>
                  <a:pt x="117" y="699"/>
                  <a:pt x="1" y="1"/>
                </a:cubicBezTo>
                <a:cubicBezTo>
                  <a:pt x="117" y="699"/>
                  <a:pt x="233" y="1281"/>
                  <a:pt x="233" y="1979"/>
                </a:cubicBezTo>
                <a:cubicBezTo>
                  <a:pt x="233" y="1281"/>
                  <a:pt x="350" y="699"/>
                  <a:pt x="582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6"/>
          <p:cNvSpPr/>
          <p:nvPr/>
        </p:nvSpPr>
        <p:spPr>
          <a:xfrm>
            <a:off x="2449859" y="4774054"/>
            <a:ext cx="85659" cy="85659"/>
          </a:xfrm>
          <a:custGeom>
            <a:avLst/>
            <a:gdLst/>
            <a:ahLst/>
            <a:cxnLst/>
            <a:rect l="l" t="t" r="r" b="b"/>
            <a:pathLst>
              <a:path w="7796" h="7796" extrusionOk="0">
                <a:moveTo>
                  <a:pt x="0" y="0"/>
                </a:moveTo>
                <a:lnTo>
                  <a:pt x="0" y="1397"/>
                </a:lnTo>
                <a:cubicBezTo>
                  <a:pt x="0" y="4072"/>
                  <a:pt x="1513" y="6516"/>
                  <a:pt x="3839" y="7796"/>
                </a:cubicBezTo>
                <a:cubicBezTo>
                  <a:pt x="6283" y="6516"/>
                  <a:pt x="7795" y="4072"/>
                  <a:pt x="7795" y="1397"/>
                </a:cubicBezTo>
                <a:lnTo>
                  <a:pt x="7795" y="0"/>
                </a:lnTo>
                <a:cubicBezTo>
                  <a:pt x="5352" y="1280"/>
                  <a:pt x="3839" y="3840"/>
                  <a:pt x="3839" y="6516"/>
                </a:cubicBezTo>
                <a:cubicBezTo>
                  <a:pt x="3839" y="3840"/>
                  <a:pt x="2327" y="1280"/>
                  <a:pt x="0" y="0"/>
                </a:cubicBezTo>
                <a:close/>
              </a:path>
            </a:pathLst>
          </a:custGeom>
          <a:solidFill>
            <a:srgbClr val="65C8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6"/>
          <p:cNvSpPr/>
          <p:nvPr/>
        </p:nvSpPr>
        <p:spPr>
          <a:xfrm>
            <a:off x="2449859" y="5056565"/>
            <a:ext cx="85659" cy="85670"/>
          </a:xfrm>
          <a:custGeom>
            <a:avLst/>
            <a:gdLst/>
            <a:ahLst/>
            <a:cxnLst/>
            <a:rect l="l" t="t" r="r" b="b"/>
            <a:pathLst>
              <a:path w="7796" h="7797" extrusionOk="0">
                <a:moveTo>
                  <a:pt x="0" y="1"/>
                </a:moveTo>
                <a:lnTo>
                  <a:pt x="0" y="1514"/>
                </a:lnTo>
                <a:cubicBezTo>
                  <a:pt x="0" y="4189"/>
                  <a:pt x="1513" y="6633"/>
                  <a:pt x="3839" y="7796"/>
                </a:cubicBezTo>
                <a:cubicBezTo>
                  <a:pt x="6283" y="6633"/>
                  <a:pt x="7795" y="4189"/>
                  <a:pt x="7795" y="1514"/>
                </a:cubicBezTo>
                <a:lnTo>
                  <a:pt x="7795" y="1"/>
                </a:lnTo>
                <a:cubicBezTo>
                  <a:pt x="5352" y="1397"/>
                  <a:pt x="3839" y="3840"/>
                  <a:pt x="3839" y="6633"/>
                </a:cubicBezTo>
                <a:cubicBezTo>
                  <a:pt x="3839" y="3840"/>
                  <a:pt x="2327" y="1397"/>
                  <a:pt x="0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6"/>
          <p:cNvSpPr/>
          <p:nvPr/>
        </p:nvSpPr>
        <p:spPr>
          <a:xfrm>
            <a:off x="2355256" y="4868657"/>
            <a:ext cx="85659" cy="84373"/>
          </a:xfrm>
          <a:custGeom>
            <a:avLst/>
            <a:gdLst/>
            <a:ahLst/>
            <a:cxnLst/>
            <a:rect l="l" t="t" r="r" b="b"/>
            <a:pathLst>
              <a:path w="7796" h="7679" extrusionOk="0">
                <a:moveTo>
                  <a:pt x="0" y="0"/>
                </a:moveTo>
                <a:lnTo>
                  <a:pt x="0" y="1396"/>
                </a:lnTo>
                <a:cubicBezTo>
                  <a:pt x="0" y="4072"/>
                  <a:pt x="1513" y="6515"/>
                  <a:pt x="3956" y="7679"/>
                </a:cubicBezTo>
                <a:cubicBezTo>
                  <a:pt x="6283" y="6515"/>
                  <a:pt x="7796" y="4072"/>
                  <a:pt x="7796" y="1396"/>
                </a:cubicBezTo>
                <a:lnTo>
                  <a:pt x="7796" y="0"/>
                </a:lnTo>
                <a:cubicBezTo>
                  <a:pt x="5443" y="1232"/>
                  <a:pt x="3953" y="3543"/>
                  <a:pt x="3846" y="6206"/>
                </a:cubicBezTo>
                <a:lnTo>
                  <a:pt x="3846" y="6206"/>
                </a:lnTo>
                <a:cubicBezTo>
                  <a:pt x="3838" y="3644"/>
                  <a:pt x="2349" y="1230"/>
                  <a:pt x="0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6"/>
          <p:cNvSpPr/>
          <p:nvPr/>
        </p:nvSpPr>
        <p:spPr>
          <a:xfrm>
            <a:off x="2355256" y="5056565"/>
            <a:ext cx="85659" cy="85670"/>
          </a:xfrm>
          <a:custGeom>
            <a:avLst/>
            <a:gdLst/>
            <a:ahLst/>
            <a:cxnLst/>
            <a:rect l="l" t="t" r="r" b="b"/>
            <a:pathLst>
              <a:path w="7796" h="7797" extrusionOk="0">
                <a:moveTo>
                  <a:pt x="0" y="1"/>
                </a:moveTo>
                <a:lnTo>
                  <a:pt x="0" y="1514"/>
                </a:lnTo>
                <a:cubicBezTo>
                  <a:pt x="0" y="4189"/>
                  <a:pt x="1513" y="6633"/>
                  <a:pt x="3956" y="7796"/>
                </a:cubicBezTo>
                <a:cubicBezTo>
                  <a:pt x="6283" y="6633"/>
                  <a:pt x="7796" y="4189"/>
                  <a:pt x="7796" y="1514"/>
                </a:cubicBezTo>
                <a:lnTo>
                  <a:pt x="7796" y="1"/>
                </a:lnTo>
                <a:cubicBezTo>
                  <a:pt x="5469" y="1397"/>
                  <a:pt x="3840" y="3840"/>
                  <a:pt x="3840" y="6633"/>
                </a:cubicBezTo>
                <a:cubicBezTo>
                  <a:pt x="3840" y="3840"/>
                  <a:pt x="2444" y="1397"/>
                  <a:pt x="0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6"/>
          <p:cNvSpPr/>
          <p:nvPr/>
        </p:nvSpPr>
        <p:spPr>
          <a:xfrm>
            <a:off x="2637778" y="4774054"/>
            <a:ext cx="86933" cy="85659"/>
          </a:xfrm>
          <a:custGeom>
            <a:avLst/>
            <a:gdLst/>
            <a:ahLst/>
            <a:cxnLst/>
            <a:rect l="l" t="t" r="r" b="b"/>
            <a:pathLst>
              <a:path w="7912" h="7796" extrusionOk="0">
                <a:moveTo>
                  <a:pt x="0" y="0"/>
                </a:moveTo>
                <a:lnTo>
                  <a:pt x="0" y="1397"/>
                </a:lnTo>
                <a:cubicBezTo>
                  <a:pt x="0" y="4072"/>
                  <a:pt x="1513" y="6516"/>
                  <a:pt x="3956" y="7796"/>
                </a:cubicBezTo>
                <a:cubicBezTo>
                  <a:pt x="6399" y="6516"/>
                  <a:pt x="7912" y="4072"/>
                  <a:pt x="7912" y="1397"/>
                </a:cubicBezTo>
                <a:lnTo>
                  <a:pt x="7912" y="0"/>
                </a:lnTo>
                <a:cubicBezTo>
                  <a:pt x="5468" y="1280"/>
                  <a:pt x="3956" y="3840"/>
                  <a:pt x="3956" y="6516"/>
                </a:cubicBezTo>
                <a:cubicBezTo>
                  <a:pt x="3956" y="3840"/>
                  <a:pt x="2443" y="1280"/>
                  <a:pt x="0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6"/>
          <p:cNvSpPr/>
          <p:nvPr/>
        </p:nvSpPr>
        <p:spPr>
          <a:xfrm>
            <a:off x="2543175" y="4868657"/>
            <a:ext cx="86944" cy="84373"/>
          </a:xfrm>
          <a:custGeom>
            <a:avLst/>
            <a:gdLst/>
            <a:ahLst/>
            <a:cxnLst/>
            <a:rect l="l" t="t" r="r" b="b"/>
            <a:pathLst>
              <a:path w="7913" h="7679" extrusionOk="0">
                <a:moveTo>
                  <a:pt x="117" y="0"/>
                </a:moveTo>
                <a:lnTo>
                  <a:pt x="117" y="1396"/>
                </a:lnTo>
                <a:cubicBezTo>
                  <a:pt x="0" y="4072"/>
                  <a:pt x="1629" y="6515"/>
                  <a:pt x="3956" y="7679"/>
                </a:cubicBezTo>
                <a:cubicBezTo>
                  <a:pt x="6400" y="6515"/>
                  <a:pt x="7912" y="4072"/>
                  <a:pt x="7912" y="1396"/>
                </a:cubicBezTo>
                <a:lnTo>
                  <a:pt x="7912" y="0"/>
                </a:lnTo>
                <a:cubicBezTo>
                  <a:pt x="5469" y="1280"/>
                  <a:pt x="3956" y="3723"/>
                  <a:pt x="3956" y="6515"/>
                </a:cubicBezTo>
                <a:cubicBezTo>
                  <a:pt x="3956" y="3723"/>
                  <a:pt x="2444" y="1280"/>
                  <a:pt x="117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6"/>
          <p:cNvSpPr/>
          <p:nvPr/>
        </p:nvSpPr>
        <p:spPr>
          <a:xfrm>
            <a:off x="2544450" y="4963248"/>
            <a:ext cx="85670" cy="84384"/>
          </a:xfrm>
          <a:custGeom>
            <a:avLst/>
            <a:gdLst/>
            <a:ahLst/>
            <a:cxnLst/>
            <a:rect l="l" t="t" r="r" b="b"/>
            <a:pathLst>
              <a:path w="7797" h="7680" extrusionOk="0">
                <a:moveTo>
                  <a:pt x="7796" y="1"/>
                </a:moveTo>
                <a:cubicBezTo>
                  <a:pt x="5353" y="1280"/>
                  <a:pt x="3840" y="3840"/>
                  <a:pt x="3840" y="6632"/>
                </a:cubicBezTo>
                <a:cubicBezTo>
                  <a:pt x="3840" y="3840"/>
                  <a:pt x="2328" y="1397"/>
                  <a:pt x="1" y="117"/>
                </a:cubicBezTo>
                <a:lnTo>
                  <a:pt x="1" y="1513"/>
                </a:lnTo>
                <a:cubicBezTo>
                  <a:pt x="1" y="3491"/>
                  <a:pt x="815" y="5353"/>
                  <a:pt x="2211" y="6632"/>
                </a:cubicBezTo>
                <a:cubicBezTo>
                  <a:pt x="2677" y="7098"/>
                  <a:pt x="3258" y="7447"/>
                  <a:pt x="3840" y="7680"/>
                </a:cubicBezTo>
                <a:cubicBezTo>
                  <a:pt x="4422" y="7447"/>
                  <a:pt x="5004" y="7098"/>
                  <a:pt x="5469" y="6632"/>
                </a:cubicBezTo>
                <a:cubicBezTo>
                  <a:pt x="6982" y="5236"/>
                  <a:pt x="7796" y="3375"/>
                  <a:pt x="7796" y="1397"/>
                </a:cubicBezTo>
                <a:lnTo>
                  <a:pt x="7796" y="1"/>
                </a:lnTo>
                <a:close/>
              </a:path>
            </a:pathLst>
          </a:custGeom>
          <a:solidFill>
            <a:srgbClr val="838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6"/>
          <p:cNvSpPr/>
          <p:nvPr/>
        </p:nvSpPr>
        <p:spPr>
          <a:xfrm>
            <a:off x="2543175" y="5057850"/>
            <a:ext cx="86944" cy="85659"/>
          </a:xfrm>
          <a:custGeom>
            <a:avLst/>
            <a:gdLst/>
            <a:ahLst/>
            <a:cxnLst/>
            <a:rect l="l" t="t" r="r" b="b"/>
            <a:pathLst>
              <a:path w="7913" h="7796" extrusionOk="0">
                <a:moveTo>
                  <a:pt x="117" y="0"/>
                </a:moveTo>
                <a:lnTo>
                  <a:pt x="117" y="1397"/>
                </a:lnTo>
                <a:cubicBezTo>
                  <a:pt x="0" y="4072"/>
                  <a:pt x="1629" y="6516"/>
                  <a:pt x="3956" y="7796"/>
                </a:cubicBezTo>
                <a:cubicBezTo>
                  <a:pt x="6400" y="6516"/>
                  <a:pt x="7912" y="4072"/>
                  <a:pt x="7912" y="1397"/>
                </a:cubicBezTo>
                <a:lnTo>
                  <a:pt x="7912" y="0"/>
                </a:lnTo>
                <a:cubicBezTo>
                  <a:pt x="6167" y="931"/>
                  <a:pt x="4771" y="2560"/>
                  <a:pt x="4305" y="4538"/>
                </a:cubicBezTo>
                <a:cubicBezTo>
                  <a:pt x="4073" y="5236"/>
                  <a:pt x="3956" y="5818"/>
                  <a:pt x="3956" y="6516"/>
                </a:cubicBezTo>
                <a:cubicBezTo>
                  <a:pt x="3956" y="5818"/>
                  <a:pt x="3840" y="5236"/>
                  <a:pt x="3724" y="4538"/>
                </a:cubicBezTo>
                <a:cubicBezTo>
                  <a:pt x="3142" y="2560"/>
                  <a:pt x="1862" y="931"/>
                  <a:pt x="117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6"/>
          <p:cNvSpPr/>
          <p:nvPr/>
        </p:nvSpPr>
        <p:spPr>
          <a:xfrm>
            <a:off x="2448573" y="4963248"/>
            <a:ext cx="86944" cy="84384"/>
          </a:xfrm>
          <a:custGeom>
            <a:avLst/>
            <a:gdLst/>
            <a:ahLst/>
            <a:cxnLst/>
            <a:rect l="l" t="t" r="r" b="b"/>
            <a:pathLst>
              <a:path w="7913" h="7680" extrusionOk="0">
                <a:moveTo>
                  <a:pt x="117" y="1"/>
                </a:moveTo>
                <a:lnTo>
                  <a:pt x="117" y="1397"/>
                </a:lnTo>
                <a:cubicBezTo>
                  <a:pt x="1" y="4073"/>
                  <a:pt x="1630" y="6516"/>
                  <a:pt x="3956" y="7680"/>
                </a:cubicBezTo>
                <a:cubicBezTo>
                  <a:pt x="4538" y="7447"/>
                  <a:pt x="5120" y="7098"/>
                  <a:pt x="5585" y="6632"/>
                </a:cubicBezTo>
                <a:cubicBezTo>
                  <a:pt x="7098" y="5236"/>
                  <a:pt x="7912" y="3375"/>
                  <a:pt x="7912" y="1397"/>
                </a:cubicBezTo>
                <a:lnTo>
                  <a:pt x="7912" y="1"/>
                </a:lnTo>
                <a:cubicBezTo>
                  <a:pt x="5469" y="1280"/>
                  <a:pt x="3956" y="3724"/>
                  <a:pt x="3956" y="6516"/>
                </a:cubicBezTo>
                <a:cubicBezTo>
                  <a:pt x="3956" y="3724"/>
                  <a:pt x="2444" y="1280"/>
                  <a:pt x="117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6"/>
          <p:cNvSpPr/>
          <p:nvPr/>
        </p:nvSpPr>
        <p:spPr>
          <a:xfrm>
            <a:off x="3771710" y="4774054"/>
            <a:ext cx="86944" cy="85659"/>
          </a:xfrm>
          <a:custGeom>
            <a:avLst/>
            <a:gdLst/>
            <a:ahLst/>
            <a:cxnLst/>
            <a:rect l="l" t="t" r="r" b="b"/>
            <a:pathLst>
              <a:path w="7913" h="7796" extrusionOk="0">
                <a:moveTo>
                  <a:pt x="1" y="0"/>
                </a:moveTo>
                <a:lnTo>
                  <a:pt x="1" y="1397"/>
                </a:lnTo>
                <a:cubicBezTo>
                  <a:pt x="1" y="4189"/>
                  <a:pt x="1513" y="6632"/>
                  <a:pt x="3956" y="7796"/>
                </a:cubicBezTo>
                <a:cubicBezTo>
                  <a:pt x="6400" y="6632"/>
                  <a:pt x="7912" y="4189"/>
                  <a:pt x="7912" y="1513"/>
                </a:cubicBezTo>
                <a:lnTo>
                  <a:pt x="7912" y="0"/>
                </a:lnTo>
                <a:cubicBezTo>
                  <a:pt x="5469" y="1280"/>
                  <a:pt x="3956" y="3840"/>
                  <a:pt x="3956" y="6516"/>
                </a:cubicBezTo>
                <a:cubicBezTo>
                  <a:pt x="3956" y="3840"/>
                  <a:pt x="2444" y="1280"/>
                  <a:pt x="1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6"/>
          <p:cNvSpPr/>
          <p:nvPr/>
        </p:nvSpPr>
        <p:spPr>
          <a:xfrm>
            <a:off x="3771710" y="4963248"/>
            <a:ext cx="85659" cy="85659"/>
          </a:xfrm>
          <a:custGeom>
            <a:avLst/>
            <a:gdLst/>
            <a:ahLst/>
            <a:cxnLst/>
            <a:rect l="l" t="t" r="r" b="b"/>
            <a:pathLst>
              <a:path w="7796" h="7796" extrusionOk="0">
                <a:moveTo>
                  <a:pt x="1" y="1"/>
                </a:moveTo>
                <a:lnTo>
                  <a:pt x="1" y="1397"/>
                </a:lnTo>
                <a:cubicBezTo>
                  <a:pt x="1" y="4073"/>
                  <a:pt x="1513" y="6632"/>
                  <a:pt x="3956" y="7796"/>
                </a:cubicBezTo>
                <a:cubicBezTo>
                  <a:pt x="6283" y="6632"/>
                  <a:pt x="7796" y="4189"/>
                  <a:pt x="7796" y="1513"/>
                </a:cubicBezTo>
                <a:lnTo>
                  <a:pt x="7796" y="117"/>
                </a:lnTo>
                <a:cubicBezTo>
                  <a:pt x="5469" y="1397"/>
                  <a:pt x="3956" y="3840"/>
                  <a:pt x="3956" y="6516"/>
                </a:cubicBezTo>
                <a:cubicBezTo>
                  <a:pt x="3956" y="3724"/>
                  <a:pt x="2444" y="1280"/>
                  <a:pt x="1" y="1"/>
                </a:cubicBezTo>
                <a:close/>
              </a:path>
            </a:pathLst>
          </a:custGeom>
          <a:solidFill>
            <a:srgbClr val="65C8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6"/>
          <p:cNvSpPr/>
          <p:nvPr/>
        </p:nvSpPr>
        <p:spPr>
          <a:xfrm>
            <a:off x="3677108" y="4868657"/>
            <a:ext cx="86944" cy="84373"/>
          </a:xfrm>
          <a:custGeom>
            <a:avLst/>
            <a:gdLst/>
            <a:ahLst/>
            <a:cxnLst/>
            <a:rect l="l" t="t" r="r" b="b"/>
            <a:pathLst>
              <a:path w="7913" h="7679" extrusionOk="0">
                <a:moveTo>
                  <a:pt x="1" y="0"/>
                </a:moveTo>
                <a:lnTo>
                  <a:pt x="1" y="1396"/>
                </a:lnTo>
                <a:cubicBezTo>
                  <a:pt x="1" y="4072"/>
                  <a:pt x="1513" y="6515"/>
                  <a:pt x="3957" y="7679"/>
                </a:cubicBezTo>
                <a:cubicBezTo>
                  <a:pt x="6400" y="6515"/>
                  <a:pt x="7912" y="4072"/>
                  <a:pt x="7912" y="1396"/>
                </a:cubicBezTo>
                <a:lnTo>
                  <a:pt x="7912" y="0"/>
                </a:lnTo>
                <a:cubicBezTo>
                  <a:pt x="5469" y="1280"/>
                  <a:pt x="3957" y="3723"/>
                  <a:pt x="3957" y="6515"/>
                </a:cubicBezTo>
                <a:cubicBezTo>
                  <a:pt x="3957" y="3723"/>
                  <a:pt x="2444" y="1280"/>
                  <a:pt x="1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6"/>
          <p:cNvSpPr/>
          <p:nvPr/>
        </p:nvSpPr>
        <p:spPr>
          <a:xfrm>
            <a:off x="3677108" y="5056565"/>
            <a:ext cx="86944" cy="85670"/>
          </a:xfrm>
          <a:custGeom>
            <a:avLst/>
            <a:gdLst/>
            <a:ahLst/>
            <a:cxnLst/>
            <a:rect l="l" t="t" r="r" b="b"/>
            <a:pathLst>
              <a:path w="7913" h="7797" extrusionOk="0">
                <a:moveTo>
                  <a:pt x="1" y="1"/>
                </a:moveTo>
                <a:lnTo>
                  <a:pt x="1" y="1514"/>
                </a:lnTo>
                <a:cubicBezTo>
                  <a:pt x="1" y="4189"/>
                  <a:pt x="1513" y="6633"/>
                  <a:pt x="3957" y="7796"/>
                </a:cubicBezTo>
                <a:cubicBezTo>
                  <a:pt x="6400" y="6633"/>
                  <a:pt x="7912" y="4189"/>
                  <a:pt x="7912" y="1514"/>
                </a:cubicBezTo>
                <a:lnTo>
                  <a:pt x="7912" y="1"/>
                </a:lnTo>
                <a:cubicBezTo>
                  <a:pt x="5469" y="1397"/>
                  <a:pt x="3957" y="3840"/>
                  <a:pt x="3957" y="6633"/>
                </a:cubicBezTo>
                <a:cubicBezTo>
                  <a:pt x="3957" y="3840"/>
                  <a:pt x="2444" y="1397"/>
                  <a:pt x="1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6"/>
          <p:cNvSpPr/>
          <p:nvPr/>
        </p:nvSpPr>
        <p:spPr>
          <a:xfrm>
            <a:off x="3582517" y="4774054"/>
            <a:ext cx="86933" cy="85659"/>
          </a:xfrm>
          <a:custGeom>
            <a:avLst/>
            <a:gdLst/>
            <a:ahLst/>
            <a:cxnLst/>
            <a:rect l="l" t="t" r="r" b="b"/>
            <a:pathLst>
              <a:path w="7912" h="7796" extrusionOk="0">
                <a:moveTo>
                  <a:pt x="0" y="0"/>
                </a:moveTo>
                <a:lnTo>
                  <a:pt x="0" y="1397"/>
                </a:lnTo>
                <a:cubicBezTo>
                  <a:pt x="0" y="4072"/>
                  <a:pt x="1513" y="6516"/>
                  <a:pt x="3956" y="7796"/>
                </a:cubicBezTo>
                <a:cubicBezTo>
                  <a:pt x="6399" y="6516"/>
                  <a:pt x="7912" y="4072"/>
                  <a:pt x="7912" y="1397"/>
                </a:cubicBezTo>
                <a:lnTo>
                  <a:pt x="7912" y="0"/>
                </a:lnTo>
                <a:cubicBezTo>
                  <a:pt x="5468" y="1280"/>
                  <a:pt x="3956" y="3840"/>
                  <a:pt x="3956" y="6516"/>
                </a:cubicBezTo>
                <a:cubicBezTo>
                  <a:pt x="3956" y="3840"/>
                  <a:pt x="2443" y="1280"/>
                  <a:pt x="0" y="0"/>
                </a:cubicBezTo>
                <a:close/>
              </a:path>
            </a:pathLst>
          </a:custGeom>
          <a:solidFill>
            <a:srgbClr val="65C8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6"/>
          <p:cNvSpPr/>
          <p:nvPr/>
        </p:nvSpPr>
        <p:spPr>
          <a:xfrm>
            <a:off x="3582517" y="4963248"/>
            <a:ext cx="86933" cy="84384"/>
          </a:xfrm>
          <a:custGeom>
            <a:avLst/>
            <a:gdLst/>
            <a:ahLst/>
            <a:cxnLst/>
            <a:rect l="l" t="t" r="r" b="b"/>
            <a:pathLst>
              <a:path w="7912" h="7680" extrusionOk="0">
                <a:moveTo>
                  <a:pt x="0" y="1"/>
                </a:moveTo>
                <a:lnTo>
                  <a:pt x="0" y="1397"/>
                </a:lnTo>
                <a:cubicBezTo>
                  <a:pt x="0" y="4073"/>
                  <a:pt x="1513" y="6516"/>
                  <a:pt x="3956" y="7680"/>
                </a:cubicBezTo>
                <a:cubicBezTo>
                  <a:pt x="6283" y="6516"/>
                  <a:pt x="7795" y="4189"/>
                  <a:pt x="7912" y="1513"/>
                </a:cubicBezTo>
                <a:lnTo>
                  <a:pt x="7912" y="117"/>
                </a:lnTo>
                <a:cubicBezTo>
                  <a:pt x="5468" y="1397"/>
                  <a:pt x="3956" y="3840"/>
                  <a:pt x="3956" y="6516"/>
                </a:cubicBezTo>
                <a:cubicBezTo>
                  <a:pt x="3956" y="3724"/>
                  <a:pt x="2443" y="1280"/>
                  <a:pt x="0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6"/>
          <p:cNvSpPr/>
          <p:nvPr/>
        </p:nvSpPr>
        <p:spPr>
          <a:xfrm>
            <a:off x="3582517" y="5056565"/>
            <a:ext cx="86933" cy="85670"/>
          </a:xfrm>
          <a:custGeom>
            <a:avLst/>
            <a:gdLst/>
            <a:ahLst/>
            <a:cxnLst/>
            <a:rect l="l" t="t" r="r" b="b"/>
            <a:pathLst>
              <a:path w="7912" h="7797" extrusionOk="0">
                <a:moveTo>
                  <a:pt x="0" y="1"/>
                </a:moveTo>
                <a:lnTo>
                  <a:pt x="0" y="1514"/>
                </a:lnTo>
                <a:cubicBezTo>
                  <a:pt x="0" y="4189"/>
                  <a:pt x="1513" y="6633"/>
                  <a:pt x="3956" y="7796"/>
                </a:cubicBezTo>
                <a:cubicBezTo>
                  <a:pt x="6399" y="6633"/>
                  <a:pt x="7912" y="4189"/>
                  <a:pt x="7912" y="1514"/>
                </a:cubicBezTo>
                <a:lnTo>
                  <a:pt x="7912" y="1"/>
                </a:lnTo>
                <a:cubicBezTo>
                  <a:pt x="5468" y="1397"/>
                  <a:pt x="3956" y="3840"/>
                  <a:pt x="3956" y="6633"/>
                </a:cubicBezTo>
                <a:cubicBezTo>
                  <a:pt x="3956" y="3840"/>
                  <a:pt x="2443" y="1397"/>
                  <a:pt x="0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6"/>
          <p:cNvSpPr/>
          <p:nvPr/>
        </p:nvSpPr>
        <p:spPr>
          <a:xfrm>
            <a:off x="3487914" y="4868657"/>
            <a:ext cx="86933" cy="84373"/>
          </a:xfrm>
          <a:custGeom>
            <a:avLst/>
            <a:gdLst/>
            <a:ahLst/>
            <a:cxnLst/>
            <a:rect l="l" t="t" r="r" b="b"/>
            <a:pathLst>
              <a:path w="7912" h="7679" extrusionOk="0">
                <a:moveTo>
                  <a:pt x="0" y="0"/>
                </a:moveTo>
                <a:lnTo>
                  <a:pt x="0" y="1396"/>
                </a:lnTo>
                <a:cubicBezTo>
                  <a:pt x="0" y="4072"/>
                  <a:pt x="1513" y="6515"/>
                  <a:pt x="3956" y="7679"/>
                </a:cubicBezTo>
                <a:cubicBezTo>
                  <a:pt x="6399" y="6515"/>
                  <a:pt x="7912" y="4072"/>
                  <a:pt x="7912" y="1396"/>
                </a:cubicBezTo>
                <a:lnTo>
                  <a:pt x="7912" y="0"/>
                </a:lnTo>
                <a:cubicBezTo>
                  <a:pt x="5469" y="1280"/>
                  <a:pt x="3956" y="3723"/>
                  <a:pt x="3956" y="6515"/>
                </a:cubicBezTo>
                <a:cubicBezTo>
                  <a:pt x="3956" y="3723"/>
                  <a:pt x="2444" y="1280"/>
                  <a:pt x="0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6"/>
          <p:cNvSpPr/>
          <p:nvPr/>
        </p:nvSpPr>
        <p:spPr>
          <a:xfrm>
            <a:off x="3487914" y="5056565"/>
            <a:ext cx="86933" cy="85670"/>
          </a:xfrm>
          <a:custGeom>
            <a:avLst/>
            <a:gdLst/>
            <a:ahLst/>
            <a:cxnLst/>
            <a:rect l="l" t="t" r="r" b="b"/>
            <a:pathLst>
              <a:path w="7912" h="7797" extrusionOk="0">
                <a:moveTo>
                  <a:pt x="0" y="1"/>
                </a:moveTo>
                <a:lnTo>
                  <a:pt x="0" y="1514"/>
                </a:lnTo>
                <a:cubicBezTo>
                  <a:pt x="0" y="4189"/>
                  <a:pt x="1513" y="6633"/>
                  <a:pt x="3956" y="7796"/>
                </a:cubicBezTo>
                <a:cubicBezTo>
                  <a:pt x="6399" y="6633"/>
                  <a:pt x="7912" y="4189"/>
                  <a:pt x="7912" y="1514"/>
                </a:cubicBezTo>
                <a:lnTo>
                  <a:pt x="7912" y="1"/>
                </a:lnTo>
                <a:cubicBezTo>
                  <a:pt x="5469" y="1397"/>
                  <a:pt x="3956" y="3840"/>
                  <a:pt x="3956" y="6633"/>
                </a:cubicBezTo>
                <a:cubicBezTo>
                  <a:pt x="3956" y="3840"/>
                  <a:pt x="2444" y="1397"/>
                  <a:pt x="0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6"/>
          <p:cNvSpPr/>
          <p:nvPr/>
        </p:nvSpPr>
        <p:spPr>
          <a:xfrm>
            <a:off x="3487914" y="4963248"/>
            <a:ext cx="88219" cy="84384"/>
          </a:xfrm>
          <a:custGeom>
            <a:avLst/>
            <a:gdLst/>
            <a:ahLst/>
            <a:cxnLst/>
            <a:rect l="l" t="t" r="r" b="b"/>
            <a:pathLst>
              <a:path w="8029" h="7680" extrusionOk="0">
                <a:moveTo>
                  <a:pt x="8028" y="1"/>
                </a:moveTo>
                <a:cubicBezTo>
                  <a:pt x="5469" y="1280"/>
                  <a:pt x="3956" y="3840"/>
                  <a:pt x="3956" y="6632"/>
                </a:cubicBezTo>
                <a:cubicBezTo>
                  <a:pt x="3956" y="3840"/>
                  <a:pt x="2444" y="1397"/>
                  <a:pt x="0" y="117"/>
                </a:cubicBezTo>
                <a:lnTo>
                  <a:pt x="0" y="1513"/>
                </a:lnTo>
                <a:cubicBezTo>
                  <a:pt x="117" y="3491"/>
                  <a:pt x="931" y="5353"/>
                  <a:pt x="2444" y="6632"/>
                </a:cubicBezTo>
                <a:cubicBezTo>
                  <a:pt x="2909" y="7098"/>
                  <a:pt x="3491" y="7447"/>
                  <a:pt x="4072" y="7680"/>
                </a:cubicBezTo>
                <a:cubicBezTo>
                  <a:pt x="4654" y="7447"/>
                  <a:pt x="5120" y="7098"/>
                  <a:pt x="5701" y="6632"/>
                </a:cubicBezTo>
                <a:cubicBezTo>
                  <a:pt x="7098" y="5236"/>
                  <a:pt x="8028" y="3375"/>
                  <a:pt x="8028" y="1397"/>
                </a:cubicBezTo>
                <a:lnTo>
                  <a:pt x="8028" y="1"/>
                </a:lnTo>
                <a:close/>
              </a:path>
            </a:pathLst>
          </a:custGeom>
          <a:solidFill>
            <a:srgbClr val="838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6"/>
          <p:cNvSpPr/>
          <p:nvPr/>
        </p:nvSpPr>
        <p:spPr>
          <a:xfrm>
            <a:off x="3394586" y="4963248"/>
            <a:ext cx="85670" cy="84384"/>
          </a:xfrm>
          <a:custGeom>
            <a:avLst/>
            <a:gdLst/>
            <a:ahLst/>
            <a:cxnLst/>
            <a:rect l="l" t="t" r="r" b="b"/>
            <a:pathLst>
              <a:path w="7797" h="7680" extrusionOk="0">
                <a:moveTo>
                  <a:pt x="7796" y="1"/>
                </a:moveTo>
                <a:cubicBezTo>
                  <a:pt x="5353" y="1280"/>
                  <a:pt x="3840" y="3840"/>
                  <a:pt x="3840" y="6632"/>
                </a:cubicBezTo>
                <a:cubicBezTo>
                  <a:pt x="3840" y="3840"/>
                  <a:pt x="2328" y="1397"/>
                  <a:pt x="1" y="117"/>
                </a:cubicBezTo>
                <a:lnTo>
                  <a:pt x="1" y="1513"/>
                </a:lnTo>
                <a:cubicBezTo>
                  <a:pt x="1" y="3491"/>
                  <a:pt x="815" y="5353"/>
                  <a:pt x="2212" y="6632"/>
                </a:cubicBezTo>
                <a:cubicBezTo>
                  <a:pt x="2677" y="7098"/>
                  <a:pt x="3259" y="7447"/>
                  <a:pt x="3840" y="7680"/>
                </a:cubicBezTo>
                <a:cubicBezTo>
                  <a:pt x="4422" y="7447"/>
                  <a:pt x="5004" y="7098"/>
                  <a:pt x="5469" y="6632"/>
                </a:cubicBezTo>
                <a:cubicBezTo>
                  <a:pt x="6865" y="5236"/>
                  <a:pt x="7796" y="3375"/>
                  <a:pt x="7796" y="1397"/>
                </a:cubicBezTo>
                <a:lnTo>
                  <a:pt x="7796" y="1"/>
                </a:lnTo>
                <a:close/>
              </a:path>
            </a:pathLst>
          </a:custGeom>
          <a:solidFill>
            <a:srgbClr val="65C8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6"/>
          <p:cNvSpPr/>
          <p:nvPr/>
        </p:nvSpPr>
        <p:spPr>
          <a:xfrm>
            <a:off x="3393312" y="4868657"/>
            <a:ext cx="86944" cy="84373"/>
          </a:xfrm>
          <a:custGeom>
            <a:avLst/>
            <a:gdLst/>
            <a:ahLst/>
            <a:cxnLst/>
            <a:rect l="l" t="t" r="r" b="b"/>
            <a:pathLst>
              <a:path w="7913" h="7679" extrusionOk="0">
                <a:moveTo>
                  <a:pt x="1" y="0"/>
                </a:moveTo>
                <a:lnTo>
                  <a:pt x="1" y="1396"/>
                </a:lnTo>
                <a:cubicBezTo>
                  <a:pt x="1" y="4072"/>
                  <a:pt x="1513" y="6515"/>
                  <a:pt x="3956" y="7679"/>
                </a:cubicBezTo>
                <a:cubicBezTo>
                  <a:pt x="6283" y="6515"/>
                  <a:pt x="7912" y="4072"/>
                  <a:pt x="7912" y="1396"/>
                </a:cubicBezTo>
                <a:lnTo>
                  <a:pt x="7912" y="0"/>
                </a:lnTo>
                <a:cubicBezTo>
                  <a:pt x="5469" y="1280"/>
                  <a:pt x="3956" y="3723"/>
                  <a:pt x="3956" y="6515"/>
                </a:cubicBezTo>
                <a:cubicBezTo>
                  <a:pt x="3956" y="3723"/>
                  <a:pt x="2444" y="1280"/>
                  <a:pt x="1" y="0"/>
                </a:cubicBezTo>
                <a:close/>
              </a:path>
            </a:pathLst>
          </a:custGeom>
          <a:solidFill>
            <a:srgbClr val="838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6"/>
          <p:cNvSpPr/>
          <p:nvPr/>
        </p:nvSpPr>
        <p:spPr>
          <a:xfrm>
            <a:off x="3394586" y="5056565"/>
            <a:ext cx="85670" cy="85670"/>
          </a:xfrm>
          <a:custGeom>
            <a:avLst/>
            <a:gdLst/>
            <a:ahLst/>
            <a:cxnLst/>
            <a:rect l="l" t="t" r="r" b="b"/>
            <a:pathLst>
              <a:path w="7797" h="7797" extrusionOk="0">
                <a:moveTo>
                  <a:pt x="1" y="1"/>
                </a:moveTo>
                <a:lnTo>
                  <a:pt x="1" y="1514"/>
                </a:lnTo>
                <a:cubicBezTo>
                  <a:pt x="1" y="4189"/>
                  <a:pt x="1513" y="6633"/>
                  <a:pt x="3840" y="7796"/>
                </a:cubicBezTo>
                <a:cubicBezTo>
                  <a:pt x="6284" y="6633"/>
                  <a:pt x="7680" y="4189"/>
                  <a:pt x="7796" y="1630"/>
                </a:cubicBezTo>
                <a:lnTo>
                  <a:pt x="7796" y="117"/>
                </a:lnTo>
                <a:cubicBezTo>
                  <a:pt x="5353" y="1397"/>
                  <a:pt x="3840" y="3957"/>
                  <a:pt x="3840" y="6633"/>
                </a:cubicBezTo>
                <a:cubicBezTo>
                  <a:pt x="3840" y="3840"/>
                  <a:pt x="2328" y="1397"/>
                  <a:pt x="1" y="1"/>
                </a:cubicBezTo>
                <a:close/>
              </a:path>
            </a:pathLst>
          </a:custGeom>
          <a:solidFill>
            <a:srgbClr val="838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6"/>
          <p:cNvSpPr/>
          <p:nvPr/>
        </p:nvSpPr>
        <p:spPr>
          <a:xfrm>
            <a:off x="3339616" y="5107701"/>
            <a:ext cx="6406" cy="21744"/>
          </a:xfrm>
          <a:custGeom>
            <a:avLst/>
            <a:gdLst/>
            <a:ahLst/>
            <a:cxnLst/>
            <a:rect l="l" t="t" r="r" b="b"/>
            <a:pathLst>
              <a:path w="583" h="1979" extrusionOk="0">
                <a:moveTo>
                  <a:pt x="583" y="1"/>
                </a:moveTo>
                <a:cubicBezTo>
                  <a:pt x="350" y="699"/>
                  <a:pt x="234" y="1281"/>
                  <a:pt x="234" y="1979"/>
                </a:cubicBezTo>
                <a:cubicBezTo>
                  <a:pt x="234" y="1281"/>
                  <a:pt x="234" y="699"/>
                  <a:pt x="1" y="1"/>
                </a:cubicBezTo>
                <a:cubicBezTo>
                  <a:pt x="234" y="699"/>
                  <a:pt x="234" y="1281"/>
                  <a:pt x="234" y="1979"/>
                </a:cubicBezTo>
                <a:cubicBezTo>
                  <a:pt x="234" y="1281"/>
                  <a:pt x="350" y="699"/>
                  <a:pt x="583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6"/>
          <p:cNvSpPr/>
          <p:nvPr/>
        </p:nvSpPr>
        <p:spPr>
          <a:xfrm>
            <a:off x="3205393" y="4774054"/>
            <a:ext cx="85659" cy="85659"/>
          </a:xfrm>
          <a:custGeom>
            <a:avLst/>
            <a:gdLst/>
            <a:ahLst/>
            <a:cxnLst/>
            <a:rect l="l" t="t" r="r" b="b"/>
            <a:pathLst>
              <a:path w="7796" h="7796" extrusionOk="0">
                <a:moveTo>
                  <a:pt x="0" y="0"/>
                </a:moveTo>
                <a:lnTo>
                  <a:pt x="0" y="1397"/>
                </a:lnTo>
                <a:cubicBezTo>
                  <a:pt x="0" y="4072"/>
                  <a:pt x="1513" y="6516"/>
                  <a:pt x="3956" y="7796"/>
                </a:cubicBezTo>
                <a:cubicBezTo>
                  <a:pt x="6283" y="6516"/>
                  <a:pt x="7796" y="4072"/>
                  <a:pt x="7796" y="1397"/>
                </a:cubicBezTo>
                <a:lnTo>
                  <a:pt x="7796" y="0"/>
                </a:lnTo>
                <a:cubicBezTo>
                  <a:pt x="5352" y="1280"/>
                  <a:pt x="3840" y="3840"/>
                  <a:pt x="3956" y="6516"/>
                </a:cubicBezTo>
                <a:cubicBezTo>
                  <a:pt x="3840" y="3840"/>
                  <a:pt x="2444" y="1280"/>
                  <a:pt x="0" y="0"/>
                </a:cubicBezTo>
                <a:close/>
              </a:path>
            </a:pathLst>
          </a:custGeom>
          <a:solidFill>
            <a:srgbClr val="65C8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6"/>
          <p:cNvSpPr/>
          <p:nvPr/>
        </p:nvSpPr>
        <p:spPr>
          <a:xfrm>
            <a:off x="3205393" y="5056565"/>
            <a:ext cx="85659" cy="85670"/>
          </a:xfrm>
          <a:custGeom>
            <a:avLst/>
            <a:gdLst/>
            <a:ahLst/>
            <a:cxnLst/>
            <a:rect l="l" t="t" r="r" b="b"/>
            <a:pathLst>
              <a:path w="7796" h="7797" extrusionOk="0">
                <a:moveTo>
                  <a:pt x="0" y="1"/>
                </a:moveTo>
                <a:lnTo>
                  <a:pt x="0" y="1514"/>
                </a:lnTo>
                <a:cubicBezTo>
                  <a:pt x="0" y="4189"/>
                  <a:pt x="1513" y="6633"/>
                  <a:pt x="3956" y="7796"/>
                </a:cubicBezTo>
                <a:cubicBezTo>
                  <a:pt x="6283" y="6633"/>
                  <a:pt x="7796" y="4189"/>
                  <a:pt x="7796" y="1514"/>
                </a:cubicBezTo>
                <a:lnTo>
                  <a:pt x="7796" y="1"/>
                </a:lnTo>
                <a:cubicBezTo>
                  <a:pt x="5352" y="1397"/>
                  <a:pt x="3840" y="3840"/>
                  <a:pt x="3956" y="6633"/>
                </a:cubicBezTo>
                <a:cubicBezTo>
                  <a:pt x="3840" y="3840"/>
                  <a:pt x="2444" y="1397"/>
                  <a:pt x="0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6"/>
          <p:cNvSpPr/>
          <p:nvPr/>
        </p:nvSpPr>
        <p:spPr>
          <a:xfrm>
            <a:off x="3110790" y="4868657"/>
            <a:ext cx="85670" cy="84373"/>
          </a:xfrm>
          <a:custGeom>
            <a:avLst/>
            <a:gdLst/>
            <a:ahLst/>
            <a:cxnLst/>
            <a:rect l="l" t="t" r="r" b="b"/>
            <a:pathLst>
              <a:path w="7797" h="7679" extrusionOk="0">
                <a:moveTo>
                  <a:pt x="1" y="0"/>
                </a:moveTo>
                <a:lnTo>
                  <a:pt x="1" y="1396"/>
                </a:lnTo>
                <a:cubicBezTo>
                  <a:pt x="1" y="4072"/>
                  <a:pt x="1513" y="6515"/>
                  <a:pt x="3957" y="7679"/>
                </a:cubicBezTo>
                <a:cubicBezTo>
                  <a:pt x="6284" y="6515"/>
                  <a:pt x="7796" y="4072"/>
                  <a:pt x="7796" y="1396"/>
                </a:cubicBezTo>
                <a:lnTo>
                  <a:pt x="7796" y="0"/>
                </a:lnTo>
                <a:cubicBezTo>
                  <a:pt x="5353" y="1280"/>
                  <a:pt x="3957" y="3723"/>
                  <a:pt x="3957" y="6515"/>
                </a:cubicBezTo>
                <a:cubicBezTo>
                  <a:pt x="3957" y="3723"/>
                  <a:pt x="2444" y="1280"/>
                  <a:pt x="1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6"/>
          <p:cNvSpPr/>
          <p:nvPr/>
        </p:nvSpPr>
        <p:spPr>
          <a:xfrm>
            <a:off x="3110790" y="5056565"/>
            <a:ext cx="85670" cy="85670"/>
          </a:xfrm>
          <a:custGeom>
            <a:avLst/>
            <a:gdLst/>
            <a:ahLst/>
            <a:cxnLst/>
            <a:rect l="l" t="t" r="r" b="b"/>
            <a:pathLst>
              <a:path w="7797" h="7797" extrusionOk="0">
                <a:moveTo>
                  <a:pt x="1" y="1"/>
                </a:moveTo>
                <a:lnTo>
                  <a:pt x="1" y="1514"/>
                </a:lnTo>
                <a:cubicBezTo>
                  <a:pt x="1" y="4189"/>
                  <a:pt x="1513" y="6633"/>
                  <a:pt x="3957" y="7796"/>
                </a:cubicBezTo>
                <a:cubicBezTo>
                  <a:pt x="6284" y="6633"/>
                  <a:pt x="7796" y="4189"/>
                  <a:pt x="7796" y="1514"/>
                </a:cubicBezTo>
                <a:lnTo>
                  <a:pt x="7796" y="1"/>
                </a:lnTo>
                <a:cubicBezTo>
                  <a:pt x="5469" y="1397"/>
                  <a:pt x="3957" y="3840"/>
                  <a:pt x="3957" y="6633"/>
                </a:cubicBezTo>
                <a:cubicBezTo>
                  <a:pt x="3957" y="3840"/>
                  <a:pt x="2444" y="1397"/>
                  <a:pt x="1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6"/>
          <p:cNvSpPr/>
          <p:nvPr/>
        </p:nvSpPr>
        <p:spPr>
          <a:xfrm>
            <a:off x="3394586" y="4774054"/>
            <a:ext cx="85670" cy="85659"/>
          </a:xfrm>
          <a:custGeom>
            <a:avLst/>
            <a:gdLst/>
            <a:ahLst/>
            <a:cxnLst/>
            <a:rect l="l" t="t" r="r" b="b"/>
            <a:pathLst>
              <a:path w="7797" h="7796" extrusionOk="0">
                <a:moveTo>
                  <a:pt x="1" y="0"/>
                </a:moveTo>
                <a:lnTo>
                  <a:pt x="1" y="1397"/>
                </a:lnTo>
                <a:cubicBezTo>
                  <a:pt x="1" y="4072"/>
                  <a:pt x="1513" y="6516"/>
                  <a:pt x="3840" y="7796"/>
                </a:cubicBezTo>
                <a:cubicBezTo>
                  <a:pt x="6284" y="6516"/>
                  <a:pt x="7680" y="4189"/>
                  <a:pt x="7796" y="1513"/>
                </a:cubicBezTo>
                <a:lnTo>
                  <a:pt x="7796" y="0"/>
                </a:lnTo>
                <a:cubicBezTo>
                  <a:pt x="5353" y="1397"/>
                  <a:pt x="3840" y="3840"/>
                  <a:pt x="3840" y="6516"/>
                </a:cubicBezTo>
                <a:cubicBezTo>
                  <a:pt x="3840" y="3840"/>
                  <a:pt x="2328" y="1280"/>
                  <a:pt x="1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6"/>
          <p:cNvSpPr/>
          <p:nvPr/>
        </p:nvSpPr>
        <p:spPr>
          <a:xfrm>
            <a:off x="3299995" y="4868657"/>
            <a:ext cx="85659" cy="84373"/>
          </a:xfrm>
          <a:custGeom>
            <a:avLst/>
            <a:gdLst/>
            <a:ahLst/>
            <a:cxnLst/>
            <a:rect l="l" t="t" r="r" b="b"/>
            <a:pathLst>
              <a:path w="7796" h="7679" extrusionOk="0">
                <a:moveTo>
                  <a:pt x="0" y="0"/>
                </a:moveTo>
                <a:lnTo>
                  <a:pt x="0" y="1396"/>
                </a:lnTo>
                <a:cubicBezTo>
                  <a:pt x="0" y="4072"/>
                  <a:pt x="1513" y="6515"/>
                  <a:pt x="3840" y="7679"/>
                </a:cubicBezTo>
                <a:cubicBezTo>
                  <a:pt x="6283" y="6515"/>
                  <a:pt x="7795" y="4072"/>
                  <a:pt x="7795" y="1396"/>
                </a:cubicBezTo>
                <a:lnTo>
                  <a:pt x="7795" y="0"/>
                </a:lnTo>
                <a:cubicBezTo>
                  <a:pt x="5352" y="1280"/>
                  <a:pt x="3840" y="3723"/>
                  <a:pt x="3840" y="6515"/>
                </a:cubicBezTo>
                <a:cubicBezTo>
                  <a:pt x="3840" y="3723"/>
                  <a:pt x="2327" y="1280"/>
                  <a:pt x="0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6"/>
          <p:cNvSpPr/>
          <p:nvPr/>
        </p:nvSpPr>
        <p:spPr>
          <a:xfrm>
            <a:off x="3299995" y="4963248"/>
            <a:ext cx="85659" cy="84384"/>
          </a:xfrm>
          <a:custGeom>
            <a:avLst/>
            <a:gdLst/>
            <a:ahLst/>
            <a:cxnLst/>
            <a:rect l="l" t="t" r="r" b="b"/>
            <a:pathLst>
              <a:path w="7796" h="7680" extrusionOk="0">
                <a:moveTo>
                  <a:pt x="7795" y="1"/>
                </a:moveTo>
                <a:cubicBezTo>
                  <a:pt x="5352" y="1280"/>
                  <a:pt x="3840" y="3840"/>
                  <a:pt x="3840" y="6632"/>
                </a:cubicBezTo>
                <a:cubicBezTo>
                  <a:pt x="3840" y="3840"/>
                  <a:pt x="2327" y="1397"/>
                  <a:pt x="0" y="117"/>
                </a:cubicBezTo>
                <a:lnTo>
                  <a:pt x="0" y="1513"/>
                </a:lnTo>
                <a:cubicBezTo>
                  <a:pt x="0" y="3491"/>
                  <a:pt x="815" y="5353"/>
                  <a:pt x="2211" y="6632"/>
                </a:cubicBezTo>
                <a:cubicBezTo>
                  <a:pt x="2793" y="7098"/>
                  <a:pt x="3258" y="7447"/>
                  <a:pt x="3840" y="7680"/>
                </a:cubicBezTo>
                <a:cubicBezTo>
                  <a:pt x="4421" y="7447"/>
                  <a:pt x="5003" y="7098"/>
                  <a:pt x="5469" y="6632"/>
                </a:cubicBezTo>
                <a:cubicBezTo>
                  <a:pt x="6981" y="5236"/>
                  <a:pt x="7795" y="3375"/>
                  <a:pt x="7795" y="1397"/>
                </a:cubicBezTo>
                <a:lnTo>
                  <a:pt x="7795" y="1"/>
                </a:lnTo>
                <a:close/>
              </a:path>
            </a:pathLst>
          </a:custGeom>
          <a:solidFill>
            <a:srgbClr val="838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6"/>
          <p:cNvSpPr/>
          <p:nvPr/>
        </p:nvSpPr>
        <p:spPr>
          <a:xfrm>
            <a:off x="3299995" y="5057850"/>
            <a:ext cx="85659" cy="85659"/>
          </a:xfrm>
          <a:custGeom>
            <a:avLst/>
            <a:gdLst/>
            <a:ahLst/>
            <a:cxnLst/>
            <a:rect l="l" t="t" r="r" b="b"/>
            <a:pathLst>
              <a:path w="7796" h="7796" extrusionOk="0">
                <a:moveTo>
                  <a:pt x="0" y="0"/>
                </a:moveTo>
                <a:lnTo>
                  <a:pt x="0" y="1397"/>
                </a:lnTo>
                <a:cubicBezTo>
                  <a:pt x="0" y="4072"/>
                  <a:pt x="1513" y="6516"/>
                  <a:pt x="3840" y="7796"/>
                </a:cubicBezTo>
                <a:cubicBezTo>
                  <a:pt x="6283" y="6516"/>
                  <a:pt x="7795" y="4072"/>
                  <a:pt x="7795" y="1397"/>
                </a:cubicBezTo>
                <a:lnTo>
                  <a:pt x="7795" y="0"/>
                </a:lnTo>
                <a:cubicBezTo>
                  <a:pt x="6050" y="931"/>
                  <a:pt x="4654" y="2560"/>
                  <a:pt x="4189" y="4538"/>
                </a:cubicBezTo>
                <a:cubicBezTo>
                  <a:pt x="3956" y="5236"/>
                  <a:pt x="3840" y="5818"/>
                  <a:pt x="3840" y="6516"/>
                </a:cubicBezTo>
                <a:cubicBezTo>
                  <a:pt x="3840" y="5818"/>
                  <a:pt x="3840" y="5236"/>
                  <a:pt x="3607" y="4538"/>
                </a:cubicBezTo>
                <a:cubicBezTo>
                  <a:pt x="3025" y="2560"/>
                  <a:pt x="1745" y="931"/>
                  <a:pt x="0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6"/>
          <p:cNvSpPr/>
          <p:nvPr/>
        </p:nvSpPr>
        <p:spPr>
          <a:xfrm>
            <a:off x="3205393" y="4964534"/>
            <a:ext cx="85659" cy="83098"/>
          </a:xfrm>
          <a:custGeom>
            <a:avLst/>
            <a:gdLst/>
            <a:ahLst/>
            <a:cxnLst/>
            <a:rect l="l" t="t" r="r" b="b"/>
            <a:pathLst>
              <a:path w="7796" h="7563" extrusionOk="0">
                <a:moveTo>
                  <a:pt x="0" y="0"/>
                </a:moveTo>
                <a:lnTo>
                  <a:pt x="0" y="1396"/>
                </a:lnTo>
                <a:cubicBezTo>
                  <a:pt x="0" y="4072"/>
                  <a:pt x="1513" y="6399"/>
                  <a:pt x="3956" y="7563"/>
                </a:cubicBezTo>
                <a:cubicBezTo>
                  <a:pt x="6283" y="6399"/>
                  <a:pt x="7796" y="3956"/>
                  <a:pt x="7796" y="1280"/>
                </a:cubicBezTo>
                <a:lnTo>
                  <a:pt x="7796" y="0"/>
                </a:lnTo>
                <a:cubicBezTo>
                  <a:pt x="5352" y="1280"/>
                  <a:pt x="3956" y="3723"/>
                  <a:pt x="3956" y="6515"/>
                </a:cubicBezTo>
                <a:cubicBezTo>
                  <a:pt x="3840" y="3723"/>
                  <a:pt x="2444" y="1280"/>
                  <a:pt x="0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6"/>
          <p:cNvSpPr/>
          <p:nvPr/>
        </p:nvSpPr>
        <p:spPr>
          <a:xfrm>
            <a:off x="4528507" y="4774054"/>
            <a:ext cx="85659" cy="85659"/>
          </a:xfrm>
          <a:custGeom>
            <a:avLst/>
            <a:gdLst/>
            <a:ahLst/>
            <a:cxnLst/>
            <a:rect l="l" t="t" r="r" b="b"/>
            <a:pathLst>
              <a:path w="7796" h="7796" extrusionOk="0">
                <a:moveTo>
                  <a:pt x="0" y="0"/>
                </a:moveTo>
                <a:lnTo>
                  <a:pt x="0" y="1397"/>
                </a:lnTo>
                <a:cubicBezTo>
                  <a:pt x="0" y="4072"/>
                  <a:pt x="1513" y="6516"/>
                  <a:pt x="3840" y="7796"/>
                </a:cubicBezTo>
                <a:cubicBezTo>
                  <a:pt x="6283" y="6516"/>
                  <a:pt x="7796" y="4072"/>
                  <a:pt x="7796" y="1397"/>
                </a:cubicBezTo>
                <a:lnTo>
                  <a:pt x="7796" y="0"/>
                </a:lnTo>
                <a:cubicBezTo>
                  <a:pt x="5352" y="1280"/>
                  <a:pt x="3840" y="3840"/>
                  <a:pt x="3840" y="6516"/>
                </a:cubicBezTo>
                <a:cubicBezTo>
                  <a:pt x="3840" y="3840"/>
                  <a:pt x="2327" y="1280"/>
                  <a:pt x="0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6"/>
          <p:cNvSpPr/>
          <p:nvPr/>
        </p:nvSpPr>
        <p:spPr>
          <a:xfrm>
            <a:off x="4528507" y="4963248"/>
            <a:ext cx="85659" cy="84384"/>
          </a:xfrm>
          <a:custGeom>
            <a:avLst/>
            <a:gdLst/>
            <a:ahLst/>
            <a:cxnLst/>
            <a:rect l="l" t="t" r="r" b="b"/>
            <a:pathLst>
              <a:path w="7796" h="7680" extrusionOk="0">
                <a:moveTo>
                  <a:pt x="0" y="1"/>
                </a:moveTo>
                <a:lnTo>
                  <a:pt x="0" y="1397"/>
                </a:lnTo>
                <a:cubicBezTo>
                  <a:pt x="0" y="4073"/>
                  <a:pt x="1513" y="6516"/>
                  <a:pt x="3840" y="7680"/>
                </a:cubicBezTo>
                <a:cubicBezTo>
                  <a:pt x="6283" y="6516"/>
                  <a:pt x="7796" y="4189"/>
                  <a:pt x="7796" y="1513"/>
                </a:cubicBezTo>
                <a:lnTo>
                  <a:pt x="7796" y="117"/>
                </a:lnTo>
                <a:cubicBezTo>
                  <a:pt x="5469" y="1397"/>
                  <a:pt x="3956" y="3840"/>
                  <a:pt x="3840" y="6516"/>
                </a:cubicBezTo>
                <a:cubicBezTo>
                  <a:pt x="3840" y="3724"/>
                  <a:pt x="2327" y="1280"/>
                  <a:pt x="0" y="1"/>
                </a:cubicBezTo>
                <a:close/>
              </a:path>
            </a:pathLst>
          </a:custGeom>
          <a:solidFill>
            <a:srgbClr val="65C8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6"/>
          <p:cNvSpPr/>
          <p:nvPr/>
        </p:nvSpPr>
        <p:spPr>
          <a:xfrm>
            <a:off x="4433905" y="4868657"/>
            <a:ext cx="85659" cy="84373"/>
          </a:xfrm>
          <a:custGeom>
            <a:avLst/>
            <a:gdLst/>
            <a:ahLst/>
            <a:cxnLst/>
            <a:rect l="l" t="t" r="r" b="b"/>
            <a:pathLst>
              <a:path w="7796" h="7679" extrusionOk="0">
                <a:moveTo>
                  <a:pt x="1" y="0"/>
                </a:moveTo>
                <a:lnTo>
                  <a:pt x="1" y="1396"/>
                </a:lnTo>
                <a:cubicBezTo>
                  <a:pt x="1" y="4072"/>
                  <a:pt x="1513" y="6515"/>
                  <a:pt x="3956" y="7679"/>
                </a:cubicBezTo>
                <a:cubicBezTo>
                  <a:pt x="6283" y="6515"/>
                  <a:pt x="7796" y="4072"/>
                  <a:pt x="7796" y="1396"/>
                </a:cubicBezTo>
                <a:lnTo>
                  <a:pt x="7796" y="0"/>
                </a:lnTo>
                <a:cubicBezTo>
                  <a:pt x="5444" y="1232"/>
                  <a:pt x="3954" y="3543"/>
                  <a:pt x="3950" y="6205"/>
                </a:cubicBezTo>
                <a:lnTo>
                  <a:pt x="3950" y="6205"/>
                </a:lnTo>
                <a:cubicBezTo>
                  <a:pt x="3843" y="3543"/>
                  <a:pt x="2353" y="1232"/>
                  <a:pt x="1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6"/>
          <p:cNvSpPr/>
          <p:nvPr/>
        </p:nvSpPr>
        <p:spPr>
          <a:xfrm>
            <a:off x="4433905" y="5056565"/>
            <a:ext cx="85659" cy="85670"/>
          </a:xfrm>
          <a:custGeom>
            <a:avLst/>
            <a:gdLst/>
            <a:ahLst/>
            <a:cxnLst/>
            <a:rect l="l" t="t" r="r" b="b"/>
            <a:pathLst>
              <a:path w="7796" h="7797" extrusionOk="0">
                <a:moveTo>
                  <a:pt x="1" y="1"/>
                </a:moveTo>
                <a:lnTo>
                  <a:pt x="1" y="1514"/>
                </a:lnTo>
                <a:cubicBezTo>
                  <a:pt x="1" y="4189"/>
                  <a:pt x="1513" y="6633"/>
                  <a:pt x="3956" y="7796"/>
                </a:cubicBezTo>
                <a:cubicBezTo>
                  <a:pt x="6283" y="6633"/>
                  <a:pt x="7796" y="4189"/>
                  <a:pt x="7796" y="1514"/>
                </a:cubicBezTo>
                <a:lnTo>
                  <a:pt x="7796" y="1"/>
                </a:lnTo>
                <a:cubicBezTo>
                  <a:pt x="5353" y="1397"/>
                  <a:pt x="3956" y="3840"/>
                  <a:pt x="3956" y="6633"/>
                </a:cubicBezTo>
                <a:cubicBezTo>
                  <a:pt x="3840" y="3840"/>
                  <a:pt x="2444" y="1397"/>
                  <a:pt x="1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6"/>
          <p:cNvSpPr/>
          <p:nvPr/>
        </p:nvSpPr>
        <p:spPr>
          <a:xfrm>
            <a:off x="4339303" y="4774054"/>
            <a:ext cx="85670" cy="85659"/>
          </a:xfrm>
          <a:custGeom>
            <a:avLst/>
            <a:gdLst/>
            <a:ahLst/>
            <a:cxnLst/>
            <a:rect l="l" t="t" r="r" b="b"/>
            <a:pathLst>
              <a:path w="7797" h="7796" extrusionOk="0">
                <a:moveTo>
                  <a:pt x="1" y="0"/>
                </a:moveTo>
                <a:lnTo>
                  <a:pt x="1" y="1397"/>
                </a:lnTo>
                <a:cubicBezTo>
                  <a:pt x="1" y="4072"/>
                  <a:pt x="1513" y="6516"/>
                  <a:pt x="3957" y="7796"/>
                </a:cubicBezTo>
                <a:cubicBezTo>
                  <a:pt x="6284" y="6516"/>
                  <a:pt x="7796" y="4072"/>
                  <a:pt x="7796" y="1397"/>
                </a:cubicBezTo>
                <a:lnTo>
                  <a:pt x="7796" y="0"/>
                </a:lnTo>
                <a:cubicBezTo>
                  <a:pt x="5469" y="1280"/>
                  <a:pt x="3957" y="3840"/>
                  <a:pt x="3957" y="6516"/>
                </a:cubicBezTo>
                <a:cubicBezTo>
                  <a:pt x="3957" y="3840"/>
                  <a:pt x="2444" y="1280"/>
                  <a:pt x="1" y="0"/>
                </a:cubicBezTo>
                <a:close/>
              </a:path>
            </a:pathLst>
          </a:custGeom>
          <a:solidFill>
            <a:srgbClr val="65C8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6"/>
          <p:cNvSpPr/>
          <p:nvPr/>
        </p:nvSpPr>
        <p:spPr>
          <a:xfrm>
            <a:off x="4339303" y="4963248"/>
            <a:ext cx="85670" cy="84384"/>
          </a:xfrm>
          <a:custGeom>
            <a:avLst/>
            <a:gdLst/>
            <a:ahLst/>
            <a:cxnLst/>
            <a:rect l="l" t="t" r="r" b="b"/>
            <a:pathLst>
              <a:path w="7797" h="7680" extrusionOk="0">
                <a:moveTo>
                  <a:pt x="1" y="1"/>
                </a:moveTo>
                <a:lnTo>
                  <a:pt x="1" y="1397"/>
                </a:lnTo>
                <a:cubicBezTo>
                  <a:pt x="1" y="4073"/>
                  <a:pt x="1513" y="6516"/>
                  <a:pt x="3957" y="7680"/>
                </a:cubicBezTo>
                <a:cubicBezTo>
                  <a:pt x="6284" y="6516"/>
                  <a:pt x="7796" y="4189"/>
                  <a:pt x="7796" y="1513"/>
                </a:cubicBezTo>
                <a:lnTo>
                  <a:pt x="7796" y="117"/>
                </a:lnTo>
                <a:cubicBezTo>
                  <a:pt x="5469" y="1397"/>
                  <a:pt x="3957" y="3840"/>
                  <a:pt x="3957" y="6516"/>
                </a:cubicBezTo>
                <a:cubicBezTo>
                  <a:pt x="3957" y="3724"/>
                  <a:pt x="2444" y="1280"/>
                  <a:pt x="1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6"/>
          <p:cNvSpPr/>
          <p:nvPr/>
        </p:nvSpPr>
        <p:spPr>
          <a:xfrm>
            <a:off x="4339303" y="5056565"/>
            <a:ext cx="85670" cy="85670"/>
          </a:xfrm>
          <a:custGeom>
            <a:avLst/>
            <a:gdLst/>
            <a:ahLst/>
            <a:cxnLst/>
            <a:rect l="l" t="t" r="r" b="b"/>
            <a:pathLst>
              <a:path w="7797" h="7797" extrusionOk="0">
                <a:moveTo>
                  <a:pt x="1" y="1"/>
                </a:moveTo>
                <a:lnTo>
                  <a:pt x="1" y="1514"/>
                </a:lnTo>
                <a:cubicBezTo>
                  <a:pt x="1" y="4189"/>
                  <a:pt x="1513" y="6633"/>
                  <a:pt x="3957" y="7796"/>
                </a:cubicBezTo>
                <a:cubicBezTo>
                  <a:pt x="6284" y="6633"/>
                  <a:pt x="7796" y="4189"/>
                  <a:pt x="7796" y="1514"/>
                </a:cubicBezTo>
                <a:lnTo>
                  <a:pt x="7796" y="1"/>
                </a:lnTo>
                <a:cubicBezTo>
                  <a:pt x="5469" y="1397"/>
                  <a:pt x="3957" y="3840"/>
                  <a:pt x="3957" y="6633"/>
                </a:cubicBezTo>
                <a:cubicBezTo>
                  <a:pt x="3957" y="3840"/>
                  <a:pt x="2444" y="1397"/>
                  <a:pt x="1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6"/>
          <p:cNvSpPr/>
          <p:nvPr/>
        </p:nvSpPr>
        <p:spPr>
          <a:xfrm>
            <a:off x="4244711" y="4868657"/>
            <a:ext cx="86933" cy="84373"/>
          </a:xfrm>
          <a:custGeom>
            <a:avLst/>
            <a:gdLst/>
            <a:ahLst/>
            <a:cxnLst/>
            <a:rect l="l" t="t" r="r" b="b"/>
            <a:pathLst>
              <a:path w="7912" h="7679" extrusionOk="0">
                <a:moveTo>
                  <a:pt x="0" y="0"/>
                </a:moveTo>
                <a:lnTo>
                  <a:pt x="0" y="1396"/>
                </a:lnTo>
                <a:cubicBezTo>
                  <a:pt x="0" y="4072"/>
                  <a:pt x="1513" y="6515"/>
                  <a:pt x="3956" y="7679"/>
                </a:cubicBezTo>
                <a:cubicBezTo>
                  <a:pt x="6283" y="6515"/>
                  <a:pt x="7795" y="4072"/>
                  <a:pt x="7912" y="1396"/>
                </a:cubicBezTo>
                <a:lnTo>
                  <a:pt x="7912" y="0"/>
                </a:lnTo>
                <a:cubicBezTo>
                  <a:pt x="5469" y="1280"/>
                  <a:pt x="3956" y="3723"/>
                  <a:pt x="3956" y="6515"/>
                </a:cubicBezTo>
                <a:cubicBezTo>
                  <a:pt x="3956" y="3723"/>
                  <a:pt x="2443" y="1280"/>
                  <a:pt x="0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6"/>
          <p:cNvSpPr/>
          <p:nvPr/>
        </p:nvSpPr>
        <p:spPr>
          <a:xfrm>
            <a:off x="4244711" y="5056565"/>
            <a:ext cx="86933" cy="85670"/>
          </a:xfrm>
          <a:custGeom>
            <a:avLst/>
            <a:gdLst/>
            <a:ahLst/>
            <a:cxnLst/>
            <a:rect l="l" t="t" r="r" b="b"/>
            <a:pathLst>
              <a:path w="7912" h="7797" extrusionOk="0">
                <a:moveTo>
                  <a:pt x="0" y="1"/>
                </a:moveTo>
                <a:lnTo>
                  <a:pt x="0" y="1514"/>
                </a:lnTo>
                <a:cubicBezTo>
                  <a:pt x="0" y="4189"/>
                  <a:pt x="1513" y="6633"/>
                  <a:pt x="3956" y="7796"/>
                </a:cubicBezTo>
                <a:cubicBezTo>
                  <a:pt x="6283" y="6633"/>
                  <a:pt x="7795" y="4189"/>
                  <a:pt x="7912" y="1514"/>
                </a:cubicBezTo>
                <a:lnTo>
                  <a:pt x="7912" y="1"/>
                </a:lnTo>
                <a:cubicBezTo>
                  <a:pt x="5469" y="1397"/>
                  <a:pt x="3956" y="3840"/>
                  <a:pt x="3956" y="6633"/>
                </a:cubicBezTo>
                <a:cubicBezTo>
                  <a:pt x="3956" y="3840"/>
                  <a:pt x="2443" y="1397"/>
                  <a:pt x="0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6"/>
          <p:cNvSpPr/>
          <p:nvPr/>
        </p:nvSpPr>
        <p:spPr>
          <a:xfrm>
            <a:off x="4244711" y="4963248"/>
            <a:ext cx="86933" cy="84384"/>
          </a:xfrm>
          <a:custGeom>
            <a:avLst/>
            <a:gdLst/>
            <a:ahLst/>
            <a:cxnLst/>
            <a:rect l="l" t="t" r="r" b="b"/>
            <a:pathLst>
              <a:path w="7912" h="7680" extrusionOk="0">
                <a:moveTo>
                  <a:pt x="7912" y="1"/>
                </a:moveTo>
                <a:cubicBezTo>
                  <a:pt x="5447" y="1233"/>
                  <a:pt x="3953" y="3652"/>
                  <a:pt x="3950" y="6322"/>
                </a:cubicBezTo>
                <a:lnTo>
                  <a:pt x="3950" y="6322"/>
                </a:lnTo>
                <a:cubicBezTo>
                  <a:pt x="3842" y="3660"/>
                  <a:pt x="2353" y="1349"/>
                  <a:pt x="0" y="117"/>
                </a:cubicBezTo>
                <a:lnTo>
                  <a:pt x="0" y="1513"/>
                </a:lnTo>
                <a:cubicBezTo>
                  <a:pt x="0" y="4189"/>
                  <a:pt x="1513" y="6516"/>
                  <a:pt x="3956" y="7680"/>
                </a:cubicBezTo>
                <a:cubicBezTo>
                  <a:pt x="4538" y="7447"/>
                  <a:pt x="5119" y="7098"/>
                  <a:pt x="5585" y="6632"/>
                </a:cubicBezTo>
                <a:cubicBezTo>
                  <a:pt x="6981" y="5236"/>
                  <a:pt x="7912" y="3375"/>
                  <a:pt x="7912" y="1397"/>
                </a:cubicBezTo>
                <a:lnTo>
                  <a:pt x="7912" y="1"/>
                </a:lnTo>
                <a:close/>
              </a:path>
            </a:pathLst>
          </a:custGeom>
          <a:solidFill>
            <a:srgbClr val="838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6"/>
          <p:cNvSpPr/>
          <p:nvPr/>
        </p:nvSpPr>
        <p:spPr>
          <a:xfrm>
            <a:off x="4151383" y="4963248"/>
            <a:ext cx="85670" cy="84384"/>
          </a:xfrm>
          <a:custGeom>
            <a:avLst/>
            <a:gdLst/>
            <a:ahLst/>
            <a:cxnLst/>
            <a:rect l="l" t="t" r="r" b="b"/>
            <a:pathLst>
              <a:path w="7797" h="7680" extrusionOk="0">
                <a:moveTo>
                  <a:pt x="7796" y="1"/>
                </a:moveTo>
                <a:cubicBezTo>
                  <a:pt x="5353" y="1280"/>
                  <a:pt x="3840" y="3840"/>
                  <a:pt x="3840" y="6632"/>
                </a:cubicBezTo>
                <a:cubicBezTo>
                  <a:pt x="3840" y="3840"/>
                  <a:pt x="2328" y="1397"/>
                  <a:pt x="1" y="117"/>
                </a:cubicBezTo>
                <a:lnTo>
                  <a:pt x="1" y="1513"/>
                </a:lnTo>
                <a:cubicBezTo>
                  <a:pt x="1" y="4189"/>
                  <a:pt x="1513" y="6516"/>
                  <a:pt x="3840" y="7680"/>
                </a:cubicBezTo>
                <a:cubicBezTo>
                  <a:pt x="6284" y="6516"/>
                  <a:pt x="7796" y="4073"/>
                  <a:pt x="7796" y="1397"/>
                </a:cubicBezTo>
                <a:lnTo>
                  <a:pt x="7796" y="1"/>
                </a:lnTo>
                <a:close/>
              </a:path>
            </a:pathLst>
          </a:custGeom>
          <a:solidFill>
            <a:srgbClr val="65C8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6"/>
          <p:cNvSpPr/>
          <p:nvPr/>
        </p:nvSpPr>
        <p:spPr>
          <a:xfrm>
            <a:off x="4151383" y="4868657"/>
            <a:ext cx="85670" cy="84373"/>
          </a:xfrm>
          <a:custGeom>
            <a:avLst/>
            <a:gdLst/>
            <a:ahLst/>
            <a:cxnLst/>
            <a:rect l="l" t="t" r="r" b="b"/>
            <a:pathLst>
              <a:path w="7797" h="7679" extrusionOk="0">
                <a:moveTo>
                  <a:pt x="1" y="0"/>
                </a:moveTo>
                <a:lnTo>
                  <a:pt x="1" y="1513"/>
                </a:lnTo>
                <a:cubicBezTo>
                  <a:pt x="1" y="4072"/>
                  <a:pt x="1513" y="6515"/>
                  <a:pt x="3840" y="7679"/>
                </a:cubicBezTo>
                <a:cubicBezTo>
                  <a:pt x="6284" y="6515"/>
                  <a:pt x="7796" y="4072"/>
                  <a:pt x="7796" y="1396"/>
                </a:cubicBezTo>
                <a:lnTo>
                  <a:pt x="7796" y="0"/>
                </a:lnTo>
                <a:cubicBezTo>
                  <a:pt x="5353" y="1280"/>
                  <a:pt x="3840" y="3723"/>
                  <a:pt x="3840" y="6515"/>
                </a:cubicBezTo>
                <a:cubicBezTo>
                  <a:pt x="3840" y="3723"/>
                  <a:pt x="2328" y="1280"/>
                  <a:pt x="1" y="0"/>
                </a:cubicBezTo>
                <a:close/>
              </a:path>
            </a:pathLst>
          </a:custGeom>
          <a:solidFill>
            <a:srgbClr val="838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6"/>
          <p:cNvSpPr/>
          <p:nvPr/>
        </p:nvSpPr>
        <p:spPr>
          <a:xfrm>
            <a:off x="4151383" y="5056565"/>
            <a:ext cx="85670" cy="85670"/>
          </a:xfrm>
          <a:custGeom>
            <a:avLst/>
            <a:gdLst/>
            <a:ahLst/>
            <a:cxnLst/>
            <a:rect l="l" t="t" r="r" b="b"/>
            <a:pathLst>
              <a:path w="7797" h="7797" extrusionOk="0">
                <a:moveTo>
                  <a:pt x="1" y="1"/>
                </a:moveTo>
                <a:lnTo>
                  <a:pt x="1" y="1514"/>
                </a:lnTo>
                <a:cubicBezTo>
                  <a:pt x="1" y="4189"/>
                  <a:pt x="1513" y="6633"/>
                  <a:pt x="3840" y="7796"/>
                </a:cubicBezTo>
                <a:cubicBezTo>
                  <a:pt x="6284" y="6633"/>
                  <a:pt x="7796" y="4189"/>
                  <a:pt x="7796" y="1514"/>
                </a:cubicBezTo>
                <a:lnTo>
                  <a:pt x="7796" y="1"/>
                </a:lnTo>
                <a:cubicBezTo>
                  <a:pt x="5353" y="1281"/>
                  <a:pt x="3840" y="3840"/>
                  <a:pt x="3840" y="6633"/>
                </a:cubicBezTo>
                <a:cubicBezTo>
                  <a:pt x="3840" y="3840"/>
                  <a:pt x="2328" y="1397"/>
                  <a:pt x="1" y="1"/>
                </a:cubicBezTo>
                <a:close/>
              </a:path>
            </a:pathLst>
          </a:custGeom>
          <a:solidFill>
            <a:srgbClr val="838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6"/>
          <p:cNvSpPr/>
          <p:nvPr/>
        </p:nvSpPr>
        <p:spPr>
          <a:xfrm>
            <a:off x="4096435" y="5107712"/>
            <a:ext cx="6384" cy="21733"/>
          </a:xfrm>
          <a:custGeom>
            <a:avLst/>
            <a:gdLst/>
            <a:ahLst/>
            <a:cxnLst/>
            <a:rect l="l" t="t" r="r" b="b"/>
            <a:pathLst>
              <a:path w="581" h="1978" extrusionOk="0">
                <a:moveTo>
                  <a:pt x="0" y="9"/>
                </a:moveTo>
                <a:lnTo>
                  <a:pt x="0" y="9"/>
                </a:lnTo>
                <a:cubicBezTo>
                  <a:pt x="116" y="703"/>
                  <a:pt x="232" y="1283"/>
                  <a:pt x="232" y="1978"/>
                </a:cubicBezTo>
                <a:cubicBezTo>
                  <a:pt x="232" y="1794"/>
                  <a:pt x="240" y="1618"/>
                  <a:pt x="256" y="1445"/>
                </a:cubicBezTo>
                <a:lnTo>
                  <a:pt x="256" y="1445"/>
                </a:lnTo>
                <a:cubicBezTo>
                  <a:pt x="171" y="968"/>
                  <a:pt x="86" y="519"/>
                  <a:pt x="0" y="9"/>
                </a:cubicBezTo>
                <a:close/>
                <a:moveTo>
                  <a:pt x="580" y="0"/>
                </a:moveTo>
                <a:lnTo>
                  <a:pt x="580" y="0"/>
                </a:lnTo>
                <a:cubicBezTo>
                  <a:pt x="409" y="514"/>
                  <a:pt x="301" y="965"/>
                  <a:pt x="256" y="1445"/>
                </a:cubicBezTo>
                <a:lnTo>
                  <a:pt x="256" y="1445"/>
                </a:lnTo>
                <a:cubicBezTo>
                  <a:pt x="286" y="1618"/>
                  <a:pt x="317" y="1794"/>
                  <a:pt x="348" y="1978"/>
                </a:cubicBezTo>
                <a:cubicBezTo>
                  <a:pt x="348" y="1280"/>
                  <a:pt x="348" y="698"/>
                  <a:pt x="580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6"/>
          <p:cNvSpPr/>
          <p:nvPr/>
        </p:nvSpPr>
        <p:spPr>
          <a:xfrm>
            <a:off x="3960904" y="4774054"/>
            <a:ext cx="86944" cy="85659"/>
          </a:xfrm>
          <a:custGeom>
            <a:avLst/>
            <a:gdLst/>
            <a:ahLst/>
            <a:cxnLst/>
            <a:rect l="l" t="t" r="r" b="b"/>
            <a:pathLst>
              <a:path w="7913" h="7796" extrusionOk="0">
                <a:moveTo>
                  <a:pt x="1" y="0"/>
                </a:moveTo>
                <a:lnTo>
                  <a:pt x="1" y="1397"/>
                </a:lnTo>
                <a:cubicBezTo>
                  <a:pt x="1" y="4072"/>
                  <a:pt x="1513" y="6516"/>
                  <a:pt x="3957" y="7796"/>
                </a:cubicBezTo>
                <a:cubicBezTo>
                  <a:pt x="6400" y="6516"/>
                  <a:pt x="7913" y="4072"/>
                  <a:pt x="7913" y="1397"/>
                </a:cubicBezTo>
                <a:lnTo>
                  <a:pt x="7913" y="0"/>
                </a:lnTo>
                <a:cubicBezTo>
                  <a:pt x="5469" y="1280"/>
                  <a:pt x="3957" y="3840"/>
                  <a:pt x="3957" y="6516"/>
                </a:cubicBezTo>
                <a:cubicBezTo>
                  <a:pt x="3957" y="3840"/>
                  <a:pt x="2444" y="1280"/>
                  <a:pt x="1" y="0"/>
                </a:cubicBezTo>
                <a:close/>
              </a:path>
            </a:pathLst>
          </a:custGeom>
          <a:solidFill>
            <a:srgbClr val="65C8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6"/>
          <p:cNvSpPr/>
          <p:nvPr/>
        </p:nvSpPr>
        <p:spPr>
          <a:xfrm>
            <a:off x="3960904" y="5056565"/>
            <a:ext cx="86944" cy="85670"/>
          </a:xfrm>
          <a:custGeom>
            <a:avLst/>
            <a:gdLst/>
            <a:ahLst/>
            <a:cxnLst/>
            <a:rect l="l" t="t" r="r" b="b"/>
            <a:pathLst>
              <a:path w="7913" h="7797" extrusionOk="0">
                <a:moveTo>
                  <a:pt x="1" y="1"/>
                </a:moveTo>
                <a:lnTo>
                  <a:pt x="1" y="1514"/>
                </a:lnTo>
                <a:cubicBezTo>
                  <a:pt x="1" y="4189"/>
                  <a:pt x="1513" y="6633"/>
                  <a:pt x="3957" y="7796"/>
                </a:cubicBezTo>
                <a:cubicBezTo>
                  <a:pt x="6400" y="6633"/>
                  <a:pt x="7913" y="4189"/>
                  <a:pt x="7913" y="1514"/>
                </a:cubicBezTo>
                <a:lnTo>
                  <a:pt x="7913" y="1"/>
                </a:lnTo>
                <a:cubicBezTo>
                  <a:pt x="5469" y="1397"/>
                  <a:pt x="3957" y="3840"/>
                  <a:pt x="3957" y="6633"/>
                </a:cubicBezTo>
                <a:cubicBezTo>
                  <a:pt x="3957" y="3840"/>
                  <a:pt x="2444" y="1397"/>
                  <a:pt x="1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6"/>
          <p:cNvSpPr/>
          <p:nvPr/>
        </p:nvSpPr>
        <p:spPr>
          <a:xfrm>
            <a:off x="3867587" y="4868657"/>
            <a:ext cx="85659" cy="84373"/>
          </a:xfrm>
          <a:custGeom>
            <a:avLst/>
            <a:gdLst/>
            <a:ahLst/>
            <a:cxnLst/>
            <a:rect l="l" t="t" r="r" b="b"/>
            <a:pathLst>
              <a:path w="7796" h="7679" extrusionOk="0">
                <a:moveTo>
                  <a:pt x="1" y="0"/>
                </a:moveTo>
                <a:lnTo>
                  <a:pt x="1" y="1396"/>
                </a:lnTo>
                <a:cubicBezTo>
                  <a:pt x="1" y="4072"/>
                  <a:pt x="1513" y="6515"/>
                  <a:pt x="3840" y="7679"/>
                </a:cubicBezTo>
                <a:cubicBezTo>
                  <a:pt x="6283" y="6515"/>
                  <a:pt x="7796" y="4072"/>
                  <a:pt x="7796" y="1396"/>
                </a:cubicBezTo>
                <a:lnTo>
                  <a:pt x="7796" y="0"/>
                </a:lnTo>
                <a:cubicBezTo>
                  <a:pt x="5353" y="1280"/>
                  <a:pt x="3840" y="3723"/>
                  <a:pt x="3840" y="6515"/>
                </a:cubicBezTo>
                <a:cubicBezTo>
                  <a:pt x="3840" y="3723"/>
                  <a:pt x="2328" y="1280"/>
                  <a:pt x="1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6"/>
          <p:cNvSpPr/>
          <p:nvPr/>
        </p:nvSpPr>
        <p:spPr>
          <a:xfrm>
            <a:off x="3866313" y="5056565"/>
            <a:ext cx="86933" cy="85670"/>
          </a:xfrm>
          <a:custGeom>
            <a:avLst/>
            <a:gdLst/>
            <a:ahLst/>
            <a:cxnLst/>
            <a:rect l="l" t="t" r="r" b="b"/>
            <a:pathLst>
              <a:path w="7912" h="7797" extrusionOk="0">
                <a:moveTo>
                  <a:pt x="0" y="1"/>
                </a:moveTo>
                <a:lnTo>
                  <a:pt x="0" y="1514"/>
                </a:lnTo>
                <a:cubicBezTo>
                  <a:pt x="117" y="4189"/>
                  <a:pt x="1629" y="6633"/>
                  <a:pt x="3956" y="7796"/>
                </a:cubicBezTo>
                <a:cubicBezTo>
                  <a:pt x="6399" y="6633"/>
                  <a:pt x="7912" y="4189"/>
                  <a:pt x="7912" y="1514"/>
                </a:cubicBezTo>
                <a:lnTo>
                  <a:pt x="7912" y="1"/>
                </a:lnTo>
                <a:cubicBezTo>
                  <a:pt x="5469" y="1397"/>
                  <a:pt x="3956" y="3840"/>
                  <a:pt x="3956" y="6633"/>
                </a:cubicBezTo>
                <a:cubicBezTo>
                  <a:pt x="3956" y="3840"/>
                  <a:pt x="2444" y="1397"/>
                  <a:pt x="0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6"/>
          <p:cNvSpPr/>
          <p:nvPr/>
        </p:nvSpPr>
        <p:spPr>
          <a:xfrm>
            <a:off x="4151383" y="4774054"/>
            <a:ext cx="85670" cy="85659"/>
          </a:xfrm>
          <a:custGeom>
            <a:avLst/>
            <a:gdLst/>
            <a:ahLst/>
            <a:cxnLst/>
            <a:rect l="l" t="t" r="r" b="b"/>
            <a:pathLst>
              <a:path w="7797" h="7796" extrusionOk="0">
                <a:moveTo>
                  <a:pt x="1" y="0"/>
                </a:moveTo>
                <a:lnTo>
                  <a:pt x="1" y="1397"/>
                </a:lnTo>
                <a:cubicBezTo>
                  <a:pt x="1" y="4072"/>
                  <a:pt x="1513" y="6516"/>
                  <a:pt x="3840" y="7796"/>
                </a:cubicBezTo>
                <a:cubicBezTo>
                  <a:pt x="6284" y="6516"/>
                  <a:pt x="7796" y="4072"/>
                  <a:pt x="7796" y="1397"/>
                </a:cubicBezTo>
                <a:lnTo>
                  <a:pt x="7796" y="0"/>
                </a:lnTo>
                <a:cubicBezTo>
                  <a:pt x="5353" y="1280"/>
                  <a:pt x="3840" y="3840"/>
                  <a:pt x="3840" y="6516"/>
                </a:cubicBezTo>
                <a:cubicBezTo>
                  <a:pt x="3840" y="3840"/>
                  <a:pt x="2328" y="1280"/>
                  <a:pt x="1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6"/>
          <p:cNvSpPr/>
          <p:nvPr/>
        </p:nvSpPr>
        <p:spPr>
          <a:xfrm>
            <a:off x="4055506" y="4868657"/>
            <a:ext cx="86944" cy="84373"/>
          </a:xfrm>
          <a:custGeom>
            <a:avLst/>
            <a:gdLst/>
            <a:ahLst/>
            <a:cxnLst/>
            <a:rect l="l" t="t" r="r" b="b"/>
            <a:pathLst>
              <a:path w="7913" h="7679" extrusionOk="0">
                <a:moveTo>
                  <a:pt x="1" y="0"/>
                </a:moveTo>
                <a:lnTo>
                  <a:pt x="1" y="1396"/>
                </a:lnTo>
                <a:cubicBezTo>
                  <a:pt x="1" y="4072"/>
                  <a:pt x="1513" y="6515"/>
                  <a:pt x="3957" y="7679"/>
                </a:cubicBezTo>
                <a:cubicBezTo>
                  <a:pt x="6400" y="6515"/>
                  <a:pt x="7912" y="4072"/>
                  <a:pt x="7912" y="1396"/>
                </a:cubicBezTo>
                <a:lnTo>
                  <a:pt x="7912" y="0"/>
                </a:lnTo>
                <a:cubicBezTo>
                  <a:pt x="5469" y="1280"/>
                  <a:pt x="3957" y="3723"/>
                  <a:pt x="3957" y="6515"/>
                </a:cubicBezTo>
                <a:cubicBezTo>
                  <a:pt x="3957" y="3723"/>
                  <a:pt x="2444" y="1280"/>
                  <a:pt x="1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6"/>
          <p:cNvSpPr/>
          <p:nvPr/>
        </p:nvSpPr>
        <p:spPr>
          <a:xfrm>
            <a:off x="4055506" y="4963248"/>
            <a:ext cx="86944" cy="84384"/>
          </a:xfrm>
          <a:custGeom>
            <a:avLst/>
            <a:gdLst/>
            <a:ahLst/>
            <a:cxnLst/>
            <a:rect l="l" t="t" r="r" b="b"/>
            <a:pathLst>
              <a:path w="7913" h="7680" extrusionOk="0">
                <a:moveTo>
                  <a:pt x="7912" y="1"/>
                </a:moveTo>
                <a:cubicBezTo>
                  <a:pt x="5469" y="1280"/>
                  <a:pt x="3957" y="3840"/>
                  <a:pt x="3957" y="6632"/>
                </a:cubicBezTo>
                <a:cubicBezTo>
                  <a:pt x="3957" y="3840"/>
                  <a:pt x="2444" y="1397"/>
                  <a:pt x="1" y="117"/>
                </a:cubicBezTo>
                <a:lnTo>
                  <a:pt x="1" y="1513"/>
                </a:lnTo>
                <a:cubicBezTo>
                  <a:pt x="1" y="3491"/>
                  <a:pt x="931" y="5353"/>
                  <a:pt x="2328" y="6632"/>
                </a:cubicBezTo>
                <a:cubicBezTo>
                  <a:pt x="2793" y="7098"/>
                  <a:pt x="3375" y="7447"/>
                  <a:pt x="3957" y="7680"/>
                </a:cubicBezTo>
                <a:cubicBezTo>
                  <a:pt x="4538" y="7447"/>
                  <a:pt x="5120" y="7098"/>
                  <a:pt x="5585" y="6632"/>
                </a:cubicBezTo>
                <a:cubicBezTo>
                  <a:pt x="7098" y="5236"/>
                  <a:pt x="7912" y="3375"/>
                  <a:pt x="7912" y="1397"/>
                </a:cubicBezTo>
                <a:lnTo>
                  <a:pt x="7912" y="1"/>
                </a:lnTo>
                <a:close/>
              </a:path>
            </a:pathLst>
          </a:custGeom>
          <a:solidFill>
            <a:srgbClr val="838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6"/>
          <p:cNvSpPr/>
          <p:nvPr/>
        </p:nvSpPr>
        <p:spPr>
          <a:xfrm>
            <a:off x="4055506" y="5057850"/>
            <a:ext cx="86944" cy="85659"/>
          </a:xfrm>
          <a:custGeom>
            <a:avLst/>
            <a:gdLst/>
            <a:ahLst/>
            <a:cxnLst/>
            <a:rect l="l" t="t" r="r" b="b"/>
            <a:pathLst>
              <a:path w="7913" h="7796" extrusionOk="0">
                <a:moveTo>
                  <a:pt x="1" y="0"/>
                </a:moveTo>
                <a:lnTo>
                  <a:pt x="1" y="1397"/>
                </a:lnTo>
                <a:cubicBezTo>
                  <a:pt x="1" y="4072"/>
                  <a:pt x="1513" y="6516"/>
                  <a:pt x="3957" y="7796"/>
                </a:cubicBezTo>
                <a:cubicBezTo>
                  <a:pt x="6400" y="6516"/>
                  <a:pt x="7912" y="4072"/>
                  <a:pt x="7912" y="1397"/>
                </a:cubicBezTo>
                <a:lnTo>
                  <a:pt x="7912" y="0"/>
                </a:lnTo>
                <a:cubicBezTo>
                  <a:pt x="6167" y="931"/>
                  <a:pt x="4887" y="2560"/>
                  <a:pt x="4306" y="4538"/>
                </a:cubicBezTo>
                <a:cubicBezTo>
                  <a:pt x="4073" y="5236"/>
                  <a:pt x="4073" y="5818"/>
                  <a:pt x="4073" y="6516"/>
                </a:cubicBezTo>
                <a:cubicBezTo>
                  <a:pt x="3957" y="5818"/>
                  <a:pt x="3840" y="5236"/>
                  <a:pt x="3724" y="4538"/>
                </a:cubicBezTo>
                <a:cubicBezTo>
                  <a:pt x="3142" y="2560"/>
                  <a:pt x="1862" y="931"/>
                  <a:pt x="1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6"/>
          <p:cNvSpPr/>
          <p:nvPr/>
        </p:nvSpPr>
        <p:spPr>
          <a:xfrm>
            <a:off x="3960904" y="4964534"/>
            <a:ext cx="86944" cy="83098"/>
          </a:xfrm>
          <a:custGeom>
            <a:avLst/>
            <a:gdLst/>
            <a:ahLst/>
            <a:cxnLst/>
            <a:rect l="l" t="t" r="r" b="b"/>
            <a:pathLst>
              <a:path w="7913" h="7563" extrusionOk="0">
                <a:moveTo>
                  <a:pt x="1" y="0"/>
                </a:moveTo>
                <a:lnTo>
                  <a:pt x="1" y="1396"/>
                </a:lnTo>
                <a:cubicBezTo>
                  <a:pt x="117" y="3374"/>
                  <a:pt x="932" y="5236"/>
                  <a:pt x="2328" y="6515"/>
                </a:cubicBezTo>
                <a:cubicBezTo>
                  <a:pt x="2793" y="6981"/>
                  <a:pt x="3375" y="7330"/>
                  <a:pt x="3957" y="7563"/>
                </a:cubicBezTo>
                <a:cubicBezTo>
                  <a:pt x="6400" y="6399"/>
                  <a:pt x="7913" y="3956"/>
                  <a:pt x="7913" y="1280"/>
                </a:cubicBezTo>
                <a:lnTo>
                  <a:pt x="7913" y="0"/>
                </a:lnTo>
                <a:cubicBezTo>
                  <a:pt x="5469" y="1280"/>
                  <a:pt x="3957" y="3723"/>
                  <a:pt x="3957" y="6515"/>
                </a:cubicBezTo>
                <a:cubicBezTo>
                  <a:pt x="3957" y="3723"/>
                  <a:pt x="2444" y="1280"/>
                  <a:pt x="1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6"/>
          <p:cNvSpPr/>
          <p:nvPr/>
        </p:nvSpPr>
        <p:spPr>
          <a:xfrm>
            <a:off x="5285304" y="4774054"/>
            <a:ext cx="85659" cy="85659"/>
          </a:xfrm>
          <a:custGeom>
            <a:avLst/>
            <a:gdLst/>
            <a:ahLst/>
            <a:cxnLst/>
            <a:rect l="l" t="t" r="r" b="b"/>
            <a:pathLst>
              <a:path w="7796" h="7796" extrusionOk="0">
                <a:moveTo>
                  <a:pt x="0" y="0"/>
                </a:moveTo>
                <a:lnTo>
                  <a:pt x="0" y="1397"/>
                </a:lnTo>
                <a:cubicBezTo>
                  <a:pt x="0" y="4072"/>
                  <a:pt x="1513" y="6516"/>
                  <a:pt x="3956" y="7796"/>
                </a:cubicBezTo>
                <a:cubicBezTo>
                  <a:pt x="6283" y="6516"/>
                  <a:pt x="7796" y="4072"/>
                  <a:pt x="7796" y="1397"/>
                </a:cubicBezTo>
                <a:lnTo>
                  <a:pt x="7796" y="0"/>
                </a:lnTo>
                <a:cubicBezTo>
                  <a:pt x="5469" y="1280"/>
                  <a:pt x="3956" y="3840"/>
                  <a:pt x="3956" y="6516"/>
                </a:cubicBezTo>
                <a:cubicBezTo>
                  <a:pt x="3956" y="3840"/>
                  <a:pt x="2444" y="1280"/>
                  <a:pt x="0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6"/>
          <p:cNvSpPr/>
          <p:nvPr/>
        </p:nvSpPr>
        <p:spPr>
          <a:xfrm>
            <a:off x="5285304" y="4963248"/>
            <a:ext cx="85659" cy="84384"/>
          </a:xfrm>
          <a:custGeom>
            <a:avLst/>
            <a:gdLst/>
            <a:ahLst/>
            <a:cxnLst/>
            <a:rect l="l" t="t" r="r" b="b"/>
            <a:pathLst>
              <a:path w="7796" h="7680" extrusionOk="0">
                <a:moveTo>
                  <a:pt x="0" y="1"/>
                </a:moveTo>
                <a:lnTo>
                  <a:pt x="0" y="1397"/>
                </a:lnTo>
                <a:cubicBezTo>
                  <a:pt x="0" y="4073"/>
                  <a:pt x="1513" y="6516"/>
                  <a:pt x="3956" y="7680"/>
                </a:cubicBezTo>
                <a:cubicBezTo>
                  <a:pt x="6283" y="6516"/>
                  <a:pt x="7796" y="4073"/>
                  <a:pt x="7796" y="1397"/>
                </a:cubicBezTo>
                <a:lnTo>
                  <a:pt x="7796" y="1"/>
                </a:lnTo>
                <a:cubicBezTo>
                  <a:pt x="5469" y="1280"/>
                  <a:pt x="3956" y="3724"/>
                  <a:pt x="3956" y="6516"/>
                </a:cubicBezTo>
                <a:cubicBezTo>
                  <a:pt x="3956" y="3724"/>
                  <a:pt x="2444" y="1280"/>
                  <a:pt x="0" y="1"/>
                </a:cubicBezTo>
                <a:close/>
              </a:path>
            </a:pathLst>
          </a:custGeom>
          <a:solidFill>
            <a:srgbClr val="65C8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6"/>
          <p:cNvSpPr/>
          <p:nvPr/>
        </p:nvSpPr>
        <p:spPr>
          <a:xfrm>
            <a:off x="5190702" y="4868657"/>
            <a:ext cx="86944" cy="84373"/>
          </a:xfrm>
          <a:custGeom>
            <a:avLst/>
            <a:gdLst/>
            <a:ahLst/>
            <a:cxnLst/>
            <a:rect l="l" t="t" r="r" b="b"/>
            <a:pathLst>
              <a:path w="7913" h="7679" extrusionOk="0">
                <a:moveTo>
                  <a:pt x="0" y="0"/>
                </a:moveTo>
                <a:lnTo>
                  <a:pt x="0" y="1396"/>
                </a:lnTo>
                <a:cubicBezTo>
                  <a:pt x="0" y="4072"/>
                  <a:pt x="1513" y="6515"/>
                  <a:pt x="3956" y="7679"/>
                </a:cubicBezTo>
                <a:cubicBezTo>
                  <a:pt x="6400" y="6515"/>
                  <a:pt x="7912" y="4072"/>
                  <a:pt x="7912" y="1396"/>
                </a:cubicBezTo>
                <a:lnTo>
                  <a:pt x="7912" y="0"/>
                </a:lnTo>
                <a:cubicBezTo>
                  <a:pt x="5469" y="1280"/>
                  <a:pt x="3956" y="3723"/>
                  <a:pt x="3956" y="6515"/>
                </a:cubicBezTo>
                <a:cubicBezTo>
                  <a:pt x="3956" y="3723"/>
                  <a:pt x="2444" y="1280"/>
                  <a:pt x="0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6"/>
          <p:cNvSpPr/>
          <p:nvPr/>
        </p:nvSpPr>
        <p:spPr>
          <a:xfrm>
            <a:off x="5190702" y="5056565"/>
            <a:ext cx="86944" cy="85670"/>
          </a:xfrm>
          <a:custGeom>
            <a:avLst/>
            <a:gdLst/>
            <a:ahLst/>
            <a:cxnLst/>
            <a:rect l="l" t="t" r="r" b="b"/>
            <a:pathLst>
              <a:path w="7913" h="7797" extrusionOk="0">
                <a:moveTo>
                  <a:pt x="0" y="1"/>
                </a:moveTo>
                <a:lnTo>
                  <a:pt x="0" y="1514"/>
                </a:lnTo>
                <a:cubicBezTo>
                  <a:pt x="0" y="4189"/>
                  <a:pt x="1513" y="6633"/>
                  <a:pt x="3956" y="7796"/>
                </a:cubicBezTo>
                <a:cubicBezTo>
                  <a:pt x="6400" y="6633"/>
                  <a:pt x="7912" y="4189"/>
                  <a:pt x="7912" y="1514"/>
                </a:cubicBezTo>
                <a:lnTo>
                  <a:pt x="7912" y="1"/>
                </a:lnTo>
                <a:cubicBezTo>
                  <a:pt x="5469" y="1397"/>
                  <a:pt x="3956" y="3840"/>
                  <a:pt x="3956" y="6633"/>
                </a:cubicBezTo>
                <a:cubicBezTo>
                  <a:pt x="3956" y="3840"/>
                  <a:pt x="2444" y="1397"/>
                  <a:pt x="0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6"/>
          <p:cNvSpPr/>
          <p:nvPr/>
        </p:nvSpPr>
        <p:spPr>
          <a:xfrm>
            <a:off x="5096100" y="4774054"/>
            <a:ext cx="86944" cy="85659"/>
          </a:xfrm>
          <a:custGeom>
            <a:avLst/>
            <a:gdLst/>
            <a:ahLst/>
            <a:cxnLst/>
            <a:rect l="l" t="t" r="r" b="b"/>
            <a:pathLst>
              <a:path w="7913" h="7796" extrusionOk="0">
                <a:moveTo>
                  <a:pt x="1" y="0"/>
                </a:moveTo>
                <a:lnTo>
                  <a:pt x="1" y="1397"/>
                </a:lnTo>
                <a:cubicBezTo>
                  <a:pt x="1" y="4072"/>
                  <a:pt x="1513" y="6516"/>
                  <a:pt x="3957" y="7796"/>
                </a:cubicBezTo>
                <a:cubicBezTo>
                  <a:pt x="6400" y="6516"/>
                  <a:pt x="7912" y="4072"/>
                  <a:pt x="7912" y="1397"/>
                </a:cubicBezTo>
                <a:lnTo>
                  <a:pt x="7912" y="0"/>
                </a:lnTo>
                <a:cubicBezTo>
                  <a:pt x="5469" y="1280"/>
                  <a:pt x="3957" y="3840"/>
                  <a:pt x="3957" y="6516"/>
                </a:cubicBezTo>
                <a:cubicBezTo>
                  <a:pt x="3957" y="3840"/>
                  <a:pt x="2444" y="1280"/>
                  <a:pt x="1" y="0"/>
                </a:cubicBezTo>
                <a:close/>
              </a:path>
            </a:pathLst>
          </a:custGeom>
          <a:solidFill>
            <a:srgbClr val="65C8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6"/>
          <p:cNvSpPr/>
          <p:nvPr/>
        </p:nvSpPr>
        <p:spPr>
          <a:xfrm>
            <a:off x="5096100" y="4963248"/>
            <a:ext cx="86944" cy="84384"/>
          </a:xfrm>
          <a:custGeom>
            <a:avLst/>
            <a:gdLst/>
            <a:ahLst/>
            <a:cxnLst/>
            <a:rect l="l" t="t" r="r" b="b"/>
            <a:pathLst>
              <a:path w="7913" h="7680" extrusionOk="0">
                <a:moveTo>
                  <a:pt x="1" y="1"/>
                </a:moveTo>
                <a:lnTo>
                  <a:pt x="1" y="1397"/>
                </a:lnTo>
                <a:cubicBezTo>
                  <a:pt x="1" y="4073"/>
                  <a:pt x="1513" y="6516"/>
                  <a:pt x="3957" y="7680"/>
                </a:cubicBezTo>
                <a:cubicBezTo>
                  <a:pt x="6400" y="6516"/>
                  <a:pt x="7912" y="4073"/>
                  <a:pt x="7912" y="1397"/>
                </a:cubicBezTo>
                <a:lnTo>
                  <a:pt x="7912" y="1"/>
                </a:lnTo>
                <a:cubicBezTo>
                  <a:pt x="5469" y="1280"/>
                  <a:pt x="3957" y="3724"/>
                  <a:pt x="3957" y="6516"/>
                </a:cubicBezTo>
                <a:cubicBezTo>
                  <a:pt x="3957" y="3724"/>
                  <a:pt x="2444" y="1280"/>
                  <a:pt x="1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6"/>
          <p:cNvSpPr/>
          <p:nvPr/>
        </p:nvSpPr>
        <p:spPr>
          <a:xfrm>
            <a:off x="5096100" y="5056565"/>
            <a:ext cx="86944" cy="85670"/>
          </a:xfrm>
          <a:custGeom>
            <a:avLst/>
            <a:gdLst/>
            <a:ahLst/>
            <a:cxnLst/>
            <a:rect l="l" t="t" r="r" b="b"/>
            <a:pathLst>
              <a:path w="7913" h="7797" extrusionOk="0">
                <a:moveTo>
                  <a:pt x="1" y="1"/>
                </a:moveTo>
                <a:lnTo>
                  <a:pt x="1" y="1514"/>
                </a:lnTo>
                <a:cubicBezTo>
                  <a:pt x="1" y="4189"/>
                  <a:pt x="1513" y="6633"/>
                  <a:pt x="3957" y="7796"/>
                </a:cubicBezTo>
                <a:cubicBezTo>
                  <a:pt x="6400" y="6633"/>
                  <a:pt x="7912" y="4189"/>
                  <a:pt x="7912" y="1514"/>
                </a:cubicBezTo>
                <a:lnTo>
                  <a:pt x="7912" y="1"/>
                </a:lnTo>
                <a:cubicBezTo>
                  <a:pt x="5469" y="1397"/>
                  <a:pt x="3957" y="3840"/>
                  <a:pt x="3957" y="6633"/>
                </a:cubicBezTo>
                <a:cubicBezTo>
                  <a:pt x="3957" y="3840"/>
                  <a:pt x="2444" y="1397"/>
                  <a:pt x="1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6"/>
          <p:cNvSpPr/>
          <p:nvPr/>
        </p:nvSpPr>
        <p:spPr>
          <a:xfrm>
            <a:off x="5001508" y="4868657"/>
            <a:ext cx="86933" cy="85659"/>
          </a:xfrm>
          <a:custGeom>
            <a:avLst/>
            <a:gdLst/>
            <a:ahLst/>
            <a:cxnLst/>
            <a:rect l="l" t="t" r="r" b="b"/>
            <a:pathLst>
              <a:path w="7912" h="7796" extrusionOk="0">
                <a:moveTo>
                  <a:pt x="116" y="0"/>
                </a:moveTo>
                <a:lnTo>
                  <a:pt x="116" y="1396"/>
                </a:lnTo>
                <a:cubicBezTo>
                  <a:pt x="0" y="4072"/>
                  <a:pt x="1629" y="6632"/>
                  <a:pt x="4072" y="7795"/>
                </a:cubicBezTo>
                <a:cubicBezTo>
                  <a:pt x="6399" y="6632"/>
                  <a:pt x="7912" y="4188"/>
                  <a:pt x="7912" y="1513"/>
                </a:cubicBezTo>
                <a:lnTo>
                  <a:pt x="7912" y="0"/>
                </a:lnTo>
                <a:cubicBezTo>
                  <a:pt x="5559" y="1232"/>
                  <a:pt x="4070" y="3543"/>
                  <a:pt x="4066" y="6205"/>
                </a:cubicBezTo>
                <a:lnTo>
                  <a:pt x="4066" y="6205"/>
                </a:lnTo>
                <a:cubicBezTo>
                  <a:pt x="3958" y="3543"/>
                  <a:pt x="2469" y="1232"/>
                  <a:pt x="116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6"/>
          <p:cNvSpPr/>
          <p:nvPr/>
        </p:nvSpPr>
        <p:spPr>
          <a:xfrm>
            <a:off x="5002783" y="5056565"/>
            <a:ext cx="85659" cy="86944"/>
          </a:xfrm>
          <a:custGeom>
            <a:avLst/>
            <a:gdLst/>
            <a:ahLst/>
            <a:cxnLst/>
            <a:rect l="l" t="t" r="r" b="b"/>
            <a:pathLst>
              <a:path w="7796" h="7913" extrusionOk="0">
                <a:moveTo>
                  <a:pt x="0" y="1"/>
                </a:moveTo>
                <a:lnTo>
                  <a:pt x="0" y="1514"/>
                </a:lnTo>
                <a:cubicBezTo>
                  <a:pt x="0" y="4189"/>
                  <a:pt x="1513" y="6633"/>
                  <a:pt x="3956" y="7913"/>
                </a:cubicBezTo>
                <a:cubicBezTo>
                  <a:pt x="6283" y="6749"/>
                  <a:pt x="7796" y="4306"/>
                  <a:pt x="7796" y="1630"/>
                </a:cubicBezTo>
                <a:lnTo>
                  <a:pt x="7796" y="117"/>
                </a:lnTo>
                <a:cubicBezTo>
                  <a:pt x="5469" y="1397"/>
                  <a:pt x="3956" y="3840"/>
                  <a:pt x="3956" y="6633"/>
                </a:cubicBezTo>
                <a:cubicBezTo>
                  <a:pt x="3956" y="3840"/>
                  <a:pt x="2444" y="1397"/>
                  <a:pt x="0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6"/>
          <p:cNvSpPr/>
          <p:nvPr/>
        </p:nvSpPr>
        <p:spPr>
          <a:xfrm>
            <a:off x="5002783" y="4963248"/>
            <a:ext cx="85659" cy="84384"/>
          </a:xfrm>
          <a:custGeom>
            <a:avLst/>
            <a:gdLst/>
            <a:ahLst/>
            <a:cxnLst/>
            <a:rect l="l" t="t" r="r" b="b"/>
            <a:pathLst>
              <a:path w="7796" h="7680" extrusionOk="0">
                <a:moveTo>
                  <a:pt x="7796" y="1"/>
                </a:moveTo>
                <a:cubicBezTo>
                  <a:pt x="5352" y="1280"/>
                  <a:pt x="3840" y="3724"/>
                  <a:pt x="3956" y="6516"/>
                </a:cubicBezTo>
                <a:cubicBezTo>
                  <a:pt x="3840" y="3840"/>
                  <a:pt x="2327" y="1397"/>
                  <a:pt x="0" y="117"/>
                </a:cubicBezTo>
                <a:lnTo>
                  <a:pt x="0" y="1513"/>
                </a:lnTo>
                <a:cubicBezTo>
                  <a:pt x="0" y="3491"/>
                  <a:pt x="815" y="5353"/>
                  <a:pt x="2211" y="6632"/>
                </a:cubicBezTo>
                <a:cubicBezTo>
                  <a:pt x="2793" y="7098"/>
                  <a:pt x="3258" y="7447"/>
                  <a:pt x="3840" y="7680"/>
                </a:cubicBezTo>
                <a:cubicBezTo>
                  <a:pt x="4422" y="7447"/>
                  <a:pt x="5003" y="7098"/>
                  <a:pt x="5469" y="6632"/>
                </a:cubicBezTo>
                <a:cubicBezTo>
                  <a:pt x="6981" y="5236"/>
                  <a:pt x="7796" y="3375"/>
                  <a:pt x="7796" y="1397"/>
                </a:cubicBezTo>
                <a:lnTo>
                  <a:pt x="7796" y="1"/>
                </a:lnTo>
                <a:close/>
              </a:path>
            </a:pathLst>
          </a:custGeom>
          <a:solidFill>
            <a:srgbClr val="838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6"/>
          <p:cNvSpPr/>
          <p:nvPr/>
        </p:nvSpPr>
        <p:spPr>
          <a:xfrm>
            <a:off x="4908180" y="4963248"/>
            <a:ext cx="85659" cy="84384"/>
          </a:xfrm>
          <a:custGeom>
            <a:avLst/>
            <a:gdLst/>
            <a:ahLst/>
            <a:cxnLst/>
            <a:rect l="l" t="t" r="r" b="b"/>
            <a:pathLst>
              <a:path w="7796" h="7680" extrusionOk="0">
                <a:moveTo>
                  <a:pt x="7796" y="1"/>
                </a:moveTo>
                <a:cubicBezTo>
                  <a:pt x="5353" y="1280"/>
                  <a:pt x="3840" y="3840"/>
                  <a:pt x="3840" y="6632"/>
                </a:cubicBezTo>
                <a:cubicBezTo>
                  <a:pt x="3840" y="3840"/>
                  <a:pt x="2328" y="1397"/>
                  <a:pt x="1" y="117"/>
                </a:cubicBezTo>
                <a:lnTo>
                  <a:pt x="1" y="1513"/>
                </a:lnTo>
                <a:cubicBezTo>
                  <a:pt x="1" y="3491"/>
                  <a:pt x="815" y="5353"/>
                  <a:pt x="2211" y="6632"/>
                </a:cubicBezTo>
                <a:cubicBezTo>
                  <a:pt x="2793" y="7098"/>
                  <a:pt x="3258" y="7447"/>
                  <a:pt x="3840" y="7680"/>
                </a:cubicBezTo>
                <a:cubicBezTo>
                  <a:pt x="6283" y="6516"/>
                  <a:pt x="7796" y="4073"/>
                  <a:pt x="7796" y="1397"/>
                </a:cubicBezTo>
                <a:lnTo>
                  <a:pt x="7796" y="1"/>
                </a:lnTo>
                <a:close/>
              </a:path>
            </a:pathLst>
          </a:custGeom>
          <a:solidFill>
            <a:srgbClr val="65C8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6"/>
          <p:cNvSpPr/>
          <p:nvPr/>
        </p:nvSpPr>
        <p:spPr>
          <a:xfrm>
            <a:off x="4908180" y="4868657"/>
            <a:ext cx="85659" cy="84373"/>
          </a:xfrm>
          <a:custGeom>
            <a:avLst/>
            <a:gdLst/>
            <a:ahLst/>
            <a:cxnLst/>
            <a:rect l="l" t="t" r="r" b="b"/>
            <a:pathLst>
              <a:path w="7796" h="7679" extrusionOk="0">
                <a:moveTo>
                  <a:pt x="1" y="0"/>
                </a:moveTo>
                <a:lnTo>
                  <a:pt x="1" y="1396"/>
                </a:lnTo>
                <a:cubicBezTo>
                  <a:pt x="1" y="4072"/>
                  <a:pt x="1513" y="6515"/>
                  <a:pt x="3840" y="7679"/>
                </a:cubicBezTo>
                <a:cubicBezTo>
                  <a:pt x="6283" y="6515"/>
                  <a:pt x="7796" y="4072"/>
                  <a:pt x="7796" y="1396"/>
                </a:cubicBezTo>
                <a:lnTo>
                  <a:pt x="7796" y="0"/>
                </a:lnTo>
                <a:cubicBezTo>
                  <a:pt x="5353" y="1280"/>
                  <a:pt x="3840" y="3723"/>
                  <a:pt x="3840" y="6515"/>
                </a:cubicBezTo>
                <a:cubicBezTo>
                  <a:pt x="3840" y="3723"/>
                  <a:pt x="2328" y="1280"/>
                  <a:pt x="1" y="0"/>
                </a:cubicBezTo>
                <a:close/>
              </a:path>
            </a:pathLst>
          </a:custGeom>
          <a:solidFill>
            <a:srgbClr val="838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6"/>
          <p:cNvSpPr/>
          <p:nvPr/>
        </p:nvSpPr>
        <p:spPr>
          <a:xfrm>
            <a:off x="4908180" y="5056565"/>
            <a:ext cx="85659" cy="85670"/>
          </a:xfrm>
          <a:custGeom>
            <a:avLst/>
            <a:gdLst/>
            <a:ahLst/>
            <a:cxnLst/>
            <a:rect l="l" t="t" r="r" b="b"/>
            <a:pathLst>
              <a:path w="7796" h="7797" extrusionOk="0">
                <a:moveTo>
                  <a:pt x="1" y="1"/>
                </a:moveTo>
                <a:lnTo>
                  <a:pt x="1" y="1514"/>
                </a:lnTo>
                <a:cubicBezTo>
                  <a:pt x="1" y="4189"/>
                  <a:pt x="1513" y="6633"/>
                  <a:pt x="3840" y="7796"/>
                </a:cubicBezTo>
                <a:cubicBezTo>
                  <a:pt x="6283" y="6633"/>
                  <a:pt x="7796" y="4189"/>
                  <a:pt x="7796" y="1514"/>
                </a:cubicBezTo>
                <a:lnTo>
                  <a:pt x="7796" y="1"/>
                </a:lnTo>
                <a:cubicBezTo>
                  <a:pt x="5353" y="1397"/>
                  <a:pt x="3840" y="3840"/>
                  <a:pt x="3840" y="6633"/>
                </a:cubicBezTo>
                <a:cubicBezTo>
                  <a:pt x="3840" y="3840"/>
                  <a:pt x="2328" y="1397"/>
                  <a:pt x="1" y="1"/>
                </a:cubicBezTo>
                <a:close/>
              </a:path>
            </a:pathLst>
          </a:custGeom>
          <a:solidFill>
            <a:srgbClr val="838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6"/>
          <p:cNvSpPr/>
          <p:nvPr/>
        </p:nvSpPr>
        <p:spPr>
          <a:xfrm>
            <a:off x="4854495" y="5107701"/>
            <a:ext cx="5120" cy="21744"/>
          </a:xfrm>
          <a:custGeom>
            <a:avLst/>
            <a:gdLst/>
            <a:ahLst/>
            <a:cxnLst/>
            <a:rect l="l" t="t" r="r" b="b"/>
            <a:pathLst>
              <a:path w="466" h="1979" extrusionOk="0">
                <a:moveTo>
                  <a:pt x="465" y="1"/>
                </a:moveTo>
                <a:cubicBezTo>
                  <a:pt x="233" y="699"/>
                  <a:pt x="233" y="1281"/>
                  <a:pt x="233" y="1979"/>
                </a:cubicBezTo>
                <a:cubicBezTo>
                  <a:pt x="233" y="1281"/>
                  <a:pt x="116" y="699"/>
                  <a:pt x="0" y="1"/>
                </a:cubicBezTo>
                <a:cubicBezTo>
                  <a:pt x="116" y="699"/>
                  <a:pt x="233" y="1281"/>
                  <a:pt x="233" y="1979"/>
                </a:cubicBezTo>
                <a:cubicBezTo>
                  <a:pt x="233" y="1281"/>
                  <a:pt x="233" y="699"/>
                  <a:pt x="465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6"/>
          <p:cNvSpPr/>
          <p:nvPr/>
        </p:nvSpPr>
        <p:spPr>
          <a:xfrm>
            <a:off x="4720261" y="4774054"/>
            <a:ext cx="85659" cy="85659"/>
          </a:xfrm>
          <a:custGeom>
            <a:avLst/>
            <a:gdLst/>
            <a:ahLst/>
            <a:cxnLst/>
            <a:rect l="l" t="t" r="r" b="b"/>
            <a:pathLst>
              <a:path w="7796" h="7796" extrusionOk="0">
                <a:moveTo>
                  <a:pt x="1" y="0"/>
                </a:moveTo>
                <a:lnTo>
                  <a:pt x="1" y="1397"/>
                </a:lnTo>
                <a:cubicBezTo>
                  <a:pt x="1" y="4072"/>
                  <a:pt x="1513" y="6516"/>
                  <a:pt x="3840" y="7796"/>
                </a:cubicBezTo>
                <a:cubicBezTo>
                  <a:pt x="6283" y="6516"/>
                  <a:pt x="7796" y="4072"/>
                  <a:pt x="7796" y="1397"/>
                </a:cubicBezTo>
                <a:lnTo>
                  <a:pt x="7796" y="0"/>
                </a:lnTo>
                <a:cubicBezTo>
                  <a:pt x="5353" y="1280"/>
                  <a:pt x="3840" y="3840"/>
                  <a:pt x="3840" y="6516"/>
                </a:cubicBezTo>
                <a:cubicBezTo>
                  <a:pt x="3840" y="3840"/>
                  <a:pt x="2327" y="1280"/>
                  <a:pt x="1" y="0"/>
                </a:cubicBezTo>
                <a:close/>
              </a:path>
            </a:pathLst>
          </a:custGeom>
          <a:solidFill>
            <a:srgbClr val="65C8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6"/>
          <p:cNvSpPr/>
          <p:nvPr/>
        </p:nvSpPr>
        <p:spPr>
          <a:xfrm>
            <a:off x="4718987" y="5056565"/>
            <a:ext cx="85659" cy="85670"/>
          </a:xfrm>
          <a:custGeom>
            <a:avLst/>
            <a:gdLst/>
            <a:ahLst/>
            <a:cxnLst/>
            <a:rect l="l" t="t" r="r" b="b"/>
            <a:pathLst>
              <a:path w="7796" h="7797" extrusionOk="0">
                <a:moveTo>
                  <a:pt x="0" y="1"/>
                </a:moveTo>
                <a:lnTo>
                  <a:pt x="0" y="1514"/>
                </a:lnTo>
                <a:cubicBezTo>
                  <a:pt x="0" y="4189"/>
                  <a:pt x="1513" y="6633"/>
                  <a:pt x="3956" y="7796"/>
                </a:cubicBezTo>
                <a:cubicBezTo>
                  <a:pt x="6283" y="6633"/>
                  <a:pt x="7795" y="4189"/>
                  <a:pt x="7795" y="1514"/>
                </a:cubicBezTo>
                <a:lnTo>
                  <a:pt x="7795" y="1"/>
                </a:lnTo>
                <a:cubicBezTo>
                  <a:pt x="5469" y="1397"/>
                  <a:pt x="3956" y="3840"/>
                  <a:pt x="3956" y="6633"/>
                </a:cubicBezTo>
                <a:cubicBezTo>
                  <a:pt x="3956" y="3840"/>
                  <a:pt x="2443" y="1397"/>
                  <a:pt x="0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6"/>
          <p:cNvSpPr/>
          <p:nvPr/>
        </p:nvSpPr>
        <p:spPr>
          <a:xfrm>
            <a:off x="4624384" y="4868657"/>
            <a:ext cx="86944" cy="84373"/>
          </a:xfrm>
          <a:custGeom>
            <a:avLst/>
            <a:gdLst/>
            <a:ahLst/>
            <a:cxnLst/>
            <a:rect l="l" t="t" r="r" b="b"/>
            <a:pathLst>
              <a:path w="7913" h="7679" extrusionOk="0">
                <a:moveTo>
                  <a:pt x="0" y="0"/>
                </a:moveTo>
                <a:lnTo>
                  <a:pt x="0" y="1396"/>
                </a:lnTo>
                <a:cubicBezTo>
                  <a:pt x="0" y="4072"/>
                  <a:pt x="1513" y="6515"/>
                  <a:pt x="3956" y="7679"/>
                </a:cubicBezTo>
                <a:cubicBezTo>
                  <a:pt x="6283" y="6515"/>
                  <a:pt x="7796" y="4072"/>
                  <a:pt x="7912" y="1396"/>
                </a:cubicBezTo>
                <a:lnTo>
                  <a:pt x="7912" y="0"/>
                </a:lnTo>
                <a:cubicBezTo>
                  <a:pt x="5469" y="1280"/>
                  <a:pt x="3956" y="3723"/>
                  <a:pt x="3956" y="6515"/>
                </a:cubicBezTo>
                <a:cubicBezTo>
                  <a:pt x="3956" y="3723"/>
                  <a:pt x="2444" y="1280"/>
                  <a:pt x="0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6"/>
          <p:cNvSpPr/>
          <p:nvPr/>
        </p:nvSpPr>
        <p:spPr>
          <a:xfrm>
            <a:off x="4624384" y="5056565"/>
            <a:ext cx="86944" cy="85670"/>
          </a:xfrm>
          <a:custGeom>
            <a:avLst/>
            <a:gdLst/>
            <a:ahLst/>
            <a:cxnLst/>
            <a:rect l="l" t="t" r="r" b="b"/>
            <a:pathLst>
              <a:path w="7913" h="7797" extrusionOk="0">
                <a:moveTo>
                  <a:pt x="0" y="1"/>
                </a:moveTo>
                <a:lnTo>
                  <a:pt x="0" y="1514"/>
                </a:lnTo>
                <a:cubicBezTo>
                  <a:pt x="0" y="4189"/>
                  <a:pt x="1513" y="6633"/>
                  <a:pt x="3956" y="7796"/>
                </a:cubicBezTo>
                <a:cubicBezTo>
                  <a:pt x="6283" y="6633"/>
                  <a:pt x="7796" y="4189"/>
                  <a:pt x="7912" y="1514"/>
                </a:cubicBezTo>
                <a:lnTo>
                  <a:pt x="7912" y="1"/>
                </a:lnTo>
                <a:cubicBezTo>
                  <a:pt x="5469" y="1397"/>
                  <a:pt x="3956" y="3840"/>
                  <a:pt x="3956" y="6633"/>
                </a:cubicBezTo>
                <a:cubicBezTo>
                  <a:pt x="3956" y="3840"/>
                  <a:pt x="2444" y="1397"/>
                  <a:pt x="0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6"/>
          <p:cNvSpPr/>
          <p:nvPr/>
        </p:nvSpPr>
        <p:spPr>
          <a:xfrm>
            <a:off x="4908180" y="4774054"/>
            <a:ext cx="85659" cy="85659"/>
          </a:xfrm>
          <a:custGeom>
            <a:avLst/>
            <a:gdLst/>
            <a:ahLst/>
            <a:cxnLst/>
            <a:rect l="l" t="t" r="r" b="b"/>
            <a:pathLst>
              <a:path w="7796" h="7796" extrusionOk="0">
                <a:moveTo>
                  <a:pt x="1" y="0"/>
                </a:moveTo>
                <a:lnTo>
                  <a:pt x="1" y="1397"/>
                </a:lnTo>
                <a:cubicBezTo>
                  <a:pt x="1" y="4072"/>
                  <a:pt x="1513" y="6516"/>
                  <a:pt x="3840" y="7796"/>
                </a:cubicBezTo>
                <a:cubicBezTo>
                  <a:pt x="6283" y="6516"/>
                  <a:pt x="7796" y="4072"/>
                  <a:pt x="7796" y="1397"/>
                </a:cubicBezTo>
                <a:lnTo>
                  <a:pt x="7796" y="0"/>
                </a:lnTo>
                <a:cubicBezTo>
                  <a:pt x="5353" y="1280"/>
                  <a:pt x="3840" y="3840"/>
                  <a:pt x="3840" y="6516"/>
                </a:cubicBezTo>
                <a:cubicBezTo>
                  <a:pt x="3840" y="3840"/>
                  <a:pt x="2328" y="1280"/>
                  <a:pt x="1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6"/>
          <p:cNvSpPr/>
          <p:nvPr/>
        </p:nvSpPr>
        <p:spPr>
          <a:xfrm>
            <a:off x="4813578" y="4868657"/>
            <a:ext cx="85670" cy="84373"/>
          </a:xfrm>
          <a:custGeom>
            <a:avLst/>
            <a:gdLst/>
            <a:ahLst/>
            <a:cxnLst/>
            <a:rect l="l" t="t" r="r" b="b"/>
            <a:pathLst>
              <a:path w="7797" h="7679" extrusionOk="0">
                <a:moveTo>
                  <a:pt x="1" y="0"/>
                </a:moveTo>
                <a:lnTo>
                  <a:pt x="1" y="1396"/>
                </a:lnTo>
                <a:cubicBezTo>
                  <a:pt x="1" y="4072"/>
                  <a:pt x="1513" y="6515"/>
                  <a:pt x="3957" y="7679"/>
                </a:cubicBezTo>
                <a:cubicBezTo>
                  <a:pt x="6284" y="6515"/>
                  <a:pt x="7796" y="4072"/>
                  <a:pt x="7796" y="1396"/>
                </a:cubicBezTo>
                <a:lnTo>
                  <a:pt x="7796" y="0"/>
                </a:lnTo>
                <a:cubicBezTo>
                  <a:pt x="5353" y="1280"/>
                  <a:pt x="3957" y="3723"/>
                  <a:pt x="3957" y="6515"/>
                </a:cubicBezTo>
                <a:cubicBezTo>
                  <a:pt x="3840" y="3723"/>
                  <a:pt x="2444" y="1280"/>
                  <a:pt x="1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6"/>
          <p:cNvSpPr/>
          <p:nvPr/>
        </p:nvSpPr>
        <p:spPr>
          <a:xfrm>
            <a:off x="4813578" y="4963248"/>
            <a:ext cx="85670" cy="84384"/>
          </a:xfrm>
          <a:custGeom>
            <a:avLst/>
            <a:gdLst/>
            <a:ahLst/>
            <a:cxnLst/>
            <a:rect l="l" t="t" r="r" b="b"/>
            <a:pathLst>
              <a:path w="7797" h="7680" extrusionOk="0">
                <a:moveTo>
                  <a:pt x="7796" y="1"/>
                </a:moveTo>
                <a:cubicBezTo>
                  <a:pt x="5353" y="1280"/>
                  <a:pt x="3840" y="3840"/>
                  <a:pt x="3957" y="6632"/>
                </a:cubicBezTo>
                <a:cubicBezTo>
                  <a:pt x="3840" y="3840"/>
                  <a:pt x="2444" y="1397"/>
                  <a:pt x="1" y="117"/>
                </a:cubicBezTo>
                <a:lnTo>
                  <a:pt x="1" y="1513"/>
                </a:lnTo>
                <a:cubicBezTo>
                  <a:pt x="1" y="3491"/>
                  <a:pt x="815" y="5353"/>
                  <a:pt x="2328" y="6632"/>
                </a:cubicBezTo>
                <a:cubicBezTo>
                  <a:pt x="2793" y="7098"/>
                  <a:pt x="3259" y="7447"/>
                  <a:pt x="3957" y="7680"/>
                </a:cubicBezTo>
                <a:cubicBezTo>
                  <a:pt x="4538" y="7447"/>
                  <a:pt x="5004" y="7098"/>
                  <a:pt x="5586" y="6632"/>
                </a:cubicBezTo>
                <a:cubicBezTo>
                  <a:pt x="6982" y="5236"/>
                  <a:pt x="7796" y="3375"/>
                  <a:pt x="7796" y="1397"/>
                </a:cubicBezTo>
                <a:lnTo>
                  <a:pt x="7796" y="1"/>
                </a:lnTo>
                <a:close/>
              </a:path>
            </a:pathLst>
          </a:custGeom>
          <a:solidFill>
            <a:srgbClr val="838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6"/>
          <p:cNvSpPr/>
          <p:nvPr/>
        </p:nvSpPr>
        <p:spPr>
          <a:xfrm>
            <a:off x="4813578" y="5057850"/>
            <a:ext cx="86944" cy="85659"/>
          </a:xfrm>
          <a:custGeom>
            <a:avLst/>
            <a:gdLst/>
            <a:ahLst/>
            <a:cxnLst/>
            <a:rect l="l" t="t" r="r" b="b"/>
            <a:pathLst>
              <a:path w="7913" h="7796" extrusionOk="0">
                <a:moveTo>
                  <a:pt x="1" y="0"/>
                </a:moveTo>
                <a:lnTo>
                  <a:pt x="1" y="1397"/>
                </a:lnTo>
                <a:cubicBezTo>
                  <a:pt x="1" y="4072"/>
                  <a:pt x="1513" y="6516"/>
                  <a:pt x="3957" y="7796"/>
                </a:cubicBezTo>
                <a:cubicBezTo>
                  <a:pt x="6400" y="6516"/>
                  <a:pt x="7913" y="4072"/>
                  <a:pt x="7913" y="1397"/>
                </a:cubicBezTo>
                <a:lnTo>
                  <a:pt x="7913" y="0"/>
                </a:lnTo>
                <a:cubicBezTo>
                  <a:pt x="6051" y="931"/>
                  <a:pt x="4771" y="2560"/>
                  <a:pt x="4189" y="4538"/>
                </a:cubicBezTo>
                <a:cubicBezTo>
                  <a:pt x="3957" y="5236"/>
                  <a:pt x="3957" y="5818"/>
                  <a:pt x="3957" y="6516"/>
                </a:cubicBezTo>
                <a:cubicBezTo>
                  <a:pt x="3957" y="5818"/>
                  <a:pt x="3840" y="5236"/>
                  <a:pt x="3724" y="4538"/>
                </a:cubicBezTo>
                <a:cubicBezTo>
                  <a:pt x="3142" y="2560"/>
                  <a:pt x="1862" y="931"/>
                  <a:pt x="1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6"/>
          <p:cNvSpPr/>
          <p:nvPr/>
        </p:nvSpPr>
        <p:spPr>
          <a:xfrm>
            <a:off x="4718987" y="4963248"/>
            <a:ext cx="86933" cy="84384"/>
          </a:xfrm>
          <a:custGeom>
            <a:avLst/>
            <a:gdLst/>
            <a:ahLst/>
            <a:cxnLst/>
            <a:rect l="l" t="t" r="r" b="b"/>
            <a:pathLst>
              <a:path w="7912" h="7680" extrusionOk="0">
                <a:moveTo>
                  <a:pt x="117" y="1"/>
                </a:moveTo>
                <a:lnTo>
                  <a:pt x="117" y="1397"/>
                </a:lnTo>
                <a:cubicBezTo>
                  <a:pt x="0" y="4073"/>
                  <a:pt x="1629" y="6516"/>
                  <a:pt x="3956" y="7680"/>
                </a:cubicBezTo>
                <a:cubicBezTo>
                  <a:pt x="4538" y="7447"/>
                  <a:pt x="5119" y="7098"/>
                  <a:pt x="5585" y="6632"/>
                </a:cubicBezTo>
                <a:cubicBezTo>
                  <a:pt x="7097" y="5236"/>
                  <a:pt x="7912" y="3375"/>
                  <a:pt x="7912" y="1397"/>
                </a:cubicBezTo>
                <a:lnTo>
                  <a:pt x="7912" y="1"/>
                </a:lnTo>
                <a:cubicBezTo>
                  <a:pt x="5469" y="1280"/>
                  <a:pt x="3956" y="3724"/>
                  <a:pt x="3956" y="6516"/>
                </a:cubicBezTo>
                <a:cubicBezTo>
                  <a:pt x="3956" y="3724"/>
                  <a:pt x="2443" y="1280"/>
                  <a:pt x="117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6"/>
          <p:cNvSpPr/>
          <p:nvPr/>
        </p:nvSpPr>
        <p:spPr>
          <a:xfrm>
            <a:off x="6042101" y="4774054"/>
            <a:ext cx="85659" cy="85659"/>
          </a:xfrm>
          <a:custGeom>
            <a:avLst/>
            <a:gdLst/>
            <a:ahLst/>
            <a:cxnLst/>
            <a:rect l="l" t="t" r="r" b="b"/>
            <a:pathLst>
              <a:path w="7796" h="7796" extrusionOk="0">
                <a:moveTo>
                  <a:pt x="0" y="0"/>
                </a:moveTo>
                <a:lnTo>
                  <a:pt x="0" y="1397"/>
                </a:lnTo>
                <a:cubicBezTo>
                  <a:pt x="0" y="4072"/>
                  <a:pt x="1513" y="6516"/>
                  <a:pt x="3956" y="7796"/>
                </a:cubicBezTo>
                <a:cubicBezTo>
                  <a:pt x="6283" y="6516"/>
                  <a:pt x="7795" y="4072"/>
                  <a:pt x="7795" y="1397"/>
                </a:cubicBezTo>
                <a:lnTo>
                  <a:pt x="7795" y="0"/>
                </a:lnTo>
                <a:cubicBezTo>
                  <a:pt x="5468" y="1280"/>
                  <a:pt x="3956" y="3840"/>
                  <a:pt x="3956" y="6516"/>
                </a:cubicBezTo>
                <a:cubicBezTo>
                  <a:pt x="3956" y="3840"/>
                  <a:pt x="2443" y="1280"/>
                  <a:pt x="0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6"/>
          <p:cNvSpPr/>
          <p:nvPr/>
        </p:nvSpPr>
        <p:spPr>
          <a:xfrm>
            <a:off x="6042101" y="4963248"/>
            <a:ext cx="85659" cy="84384"/>
          </a:xfrm>
          <a:custGeom>
            <a:avLst/>
            <a:gdLst/>
            <a:ahLst/>
            <a:cxnLst/>
            <a:rect l="l" t="t" r="r" b="b"/>
            <a:pathLst>
              <a:path w="7796" h="7680" extrusionOk="0">
                <a:moveTo>
                  <a:pt x="0" y="1"/>
                </a:moveTo>
                <a:lnTo>
                  <a:pt x="0" y="1397"/>
                </a:lnTo>
                <a:cubicBezTo>
                  <a:pt x="0" y="4073"/>
                  <a:pt x="1513" y="6516"/>
                  <a:pt x="3956" y="7680"/>
                </a:cubicBezTo>
                <a:cubicBezTo>
                  <a:pt x="6283" y="6516"/>
                  <a:pt x="7795" y="4189"/>
                  <a:pt x="7795" y="1513"/>
                </a:cubicBezTo>
                <a:lnTo>
                  <a:pt x="7795" y="117"/>
                </a:lnTo>
                <a:cubicBezTo>
                  <a:pt x="5468" y="1397"/>
                  <a:pt x="3956" y="3840"/>
                  <a:pt x="3956" y="6516"/>
                </a:cubicBezTo>
                <a:cubicBezTo>
                  <a:pt x="3956" y="3724"/>
                  <a:pt x="2443" y="1280"/>
                  <a:pt x="0" y="1"/>
                </a:cubicBezTo>
                <a:close/>
              </a:path>
            </a:pathLst>
          </a:custGeom>
          <a:solidFill>
            <a:srgbClr val="65C8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6"/>
          <p:cNvSpPr/>
          <p:nvPr/>
        </p:nvSpPr>
        <p:spPr>
          <a:xfrm>
            <a:off x="5947499" y="4868657"/>
            <a:ext cx="85659" cy="84373"/>
          </a:xfrm>
          <a:custGeom>
            <a:avLst/>
            <a:gdLst/>
            <a:ahLst/>
            <a:cxnLst/>
            <a:rect l="l" t="t" r="r" b="b"/>
            <a:pathLst>
              <a:path w="7796" h="7679" extrusionOk="0">
                <a:moveTo>
                  <a:pt x="0" y="0"/>
                </a:moveTo>
                <a:lnTo>
                  <a:pt x="0" y="1396"/>
                </a:lnTo>
                <a:cubicBezTo>
                  <a:pt x="0" y="4072"/>
                  <a:pt x="1513" y="6515"/>
                  <a:pt x="3956" y="7679"/>
                </a:cubicBezTo>
                <a:cubicBezTo>
                  <a:pt x="6283" y="6515"/>
                  <a:pt x="7796" y="4072"/>
                  <a:pt x="7796" y="1396"/>
                </a:cubicBezTo>
                <a:lnTo>
                  <a:pt x="7796" y="0"/>
                </a:lnTo>
                <a:cubicBezTo>
                  <a:pt x="5469" y="1280"/>
                  <a:pt x="3956" y="3723"/>
                  <a:pt x="3956" y="6515"/>
                </a:cubicBezTo>
                <a:cubicBezTo>
                  <a:pt x="3956" y="3839"/>
                  <a:pt x="2444" y="1280"/>
                  <a:pt x="0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6"/>
          <p:cNvSpPr/>
          <p:nvPr/>
        </p:nvSpPr>
        <p:spPr>
          <a:xfrm>
            <a:off x="5947499" y="5056565"/>
            <a:ext cx="85659" cy="85670"/>
          </a:xfrm>
          <a:custGeom>
            <a:avLst/>
            <a:gdLst/>
            <a:ahLst/>
            <a:cxnLst/>
            <a:rect l="l" t="t" r="r" b="b"/>
            <a:pathLst>
              <a:path w="7796" h="7797" extrusionOk="0">
                <a:moveTo>
                  <a:pt x="0" y="1"/>
                </a:moveTo>
                <a:lnTo>
                  <a:pt x="0" y="1514"/>
                </a:lnTo>
                <a:cubicBezTo>
                  <a:pt x="0" y="4189"/>
                  <a:pt x="1513" y="6633"/>
                  <a:pt x="3956" y="7796"/>
                </a:cubicBezTo>
                <a:cubicBezTo>
                  <a:pt x="6283" y="6633"/>
                  <a:pt x="7796" y="4189"/>
                  <a:pt x="7796" y="1514"/>
                </a:cubicBezTo>
                <a:lnTo>
                  <a:pt x="7796" y="1"/>
                </a:lnTo>
                <a:cubicBezTo>
                  <a:pt x="5469" y="1397"/>
                  <a:pt x="3956" y="3840"/>
                  <a:pt x="3956" y="6633"/>
                </a:cubicBezTo>
                <a:cubicBezTo>
                  <a:pt x="3956" y="3840"/>
                  <a:pt x="2444" y="1397"/>
                  <a:pt x="0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6"/>
          <p:cNvSpPr/>
          <p:nvPr/>
        </p:nvSpPr>
        <p:spPr>
          <a:xfrm>
            <a:off x="5852897" y="4774054"/>
            <a:ext cx="86944" cy="85659"/>
          </a:xfrm>
          <a:custGeom>
            <a:avLst/>
            <a:gdLst/>
            <a:ahLst/>
            <a:cxnLst/>
            <a:rect l="l" t="t" r="r" b="b"/>
            <a:pathLst>
              <a:path w="7913" h="7796" extrusionOk="0">
                <a:moveTo>
                  <a:pt x="1" y="0"/>
                </a:moveTo>
                <a:lnTo>
                  <a:pt x="1" y="1397"/>
                </a:lnTo>
                <a:cubicBezTo>
                  <a:pt x="1" y="4072"/>
                  <a:pt x="1513" y="6516"/>
                  <a:pt x="3956" y="7796"/>
                </a:cubicBezTo>
                <a:cubicBezTo>
                  <a:pt x="6400" y="6516"/>
                  <a:pt x="7912" y="4072"/>
                  <a:pt x="7912" y="1397"/>
                </a:cubicBezTo>
                <a:lnTo>
                  <a:pt x="7912" y="0"/>
                </a:lnTo>
                <a:cubicBezTo>
                  <a:pt x="5469" y="1280"/>
                  <a:pt x="3956" y="3840"/>
                  <a:pt x="3956" y="6516"/>
                </a:cubicBezTo>
                <a:cubicBezTo>
                  <a:pt x="3956" y="3840"/>
                  <a:pt x="2444" y="1280"/>
                  <a:pt x="1" y="0"/>
                </a:cubicBezTo>
                <a:close/>
              </a:path>
            </a:pathLst>
          </a:custGeom>
          <a:solidFill>
            <a:srgbClr val="65C8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6"/>
          <p:cNvSpPr/>
          <p:nvPr/>
        </p:nvSpPr>
        <p:spPr>
          <a:xfrm>
            <a:off x="5852897" y="4963248"/>
            <a:ext cx="86944" cy="84384"/>
          </a:xfrm>
          <a:custGeom>
            <a:avLst/>
            <a:gdLst/>
            <a:ahLst/>
            <a:cxnLst/>
            <a:rect l="l" t="t" r="r" b="b"/>
            <a:pathLst>
              <a:path w="7913" h="7680" extrusionOk="0">
                <a:moveTo>
                  <a:pt x="1" y="1"/>
                </a:moveTo>
                <a:lnTo>
                  <a:pt x="1" y="1397"/>
                </a:lnTo>
                <a:cubicBezTo>
                  <a:pt x="1" y="4073"/>
                  <a:pt x="1513" y="6516"/>
                  <a:pt x="3956" y="7680"/>
                </a:cubicBezTo>
                <a:cubicBezTo>
                  <a:pt x="6283" y="6516"/>
                  <a:pt x="7796" y="4189"/>
                  <a:pt x="7912" y="1513"/>
                </a:cubicBezTo>
                <a:lnTo>
                  <a:pt x="7912" y="117"/>
                </a:lnTo>
                <a:cubicBezTo>
                  <a:pt x="5469" y="1397"/>
                  <a:pt x="3956" y="3840"/>
                  <a:pt x="3956" y="6516"/>
                </a:cubicBezTo>
                <a:cubicBezTo>
                  <a:pt x="3956" y="3724"/>
                  <a:pt x="2444" y="1280"/>
                  <a:pt x="1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6"/>
          <p:cNvSpPr/>
          <p:nvPr/>
        </p:nvSpPr>
        <p:spPr>
          <a:xfrm>
            <a:off x="5852897" y="5056565"/>
            <a:ext cx="86944" cy="85670"/>
          </a:xfrm>
          <a:custGeom>
            <a:avLst/>
            <a:gdLst/>
            <a:ahLst/>
            <a:cxnLst/>
            <a:rect l="l" t="t" r="r" b="b"/>
            <a:pathLst>
              <a:path w="7913" h="7797" extrusionOk="0">
                <a:moveTo>
                  <a:pt x="1" y="1"/>
                </a:moveTo>
                <a:lnTo>
                  <a:pt x="1" y="1514"/>
                </a:lnTo>
                <a:cubicBezTo>
                  <a:pt x="1" y="4189"/>
                  <a:pt x="1513" y="6633"/>
                  <a:pt x="3956" y="7796"/>
                </a:cubicBezTo>
                <a:cubicBezTo>
                  <a:pt x="6400" y="6633"/>
                  <a:pt x="7912" y="4189"/>
                  <a:pt x="7912" y="1514"/>
                </a:cubicBezTo>
                <a:lnTo>
                  <a:pt x="7912" y="1"/>
                </a:lnTo>
                <a:cubicBezTo>
                  <a:pt x="5469" y="1397"/>
                  <a:pt x="3956" y="3840"/>
                  <a:pt x="3956" y="6633"/>
                </a:cubicBezTo>
                <a:cubicBezTo>
                  <a:pt x="3956" y="3840"/>
                  <a:pt x="2444" y="1397"/>
                  <a:pt x="1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6"/>
          <p:cNvSpPr/>
          <p:nvPr/>
        </p:nvSpPr>
        <p:spPr>
          <a:xfrm>
            <a:off x="5758294" y="4868657"/>
            <a:ext cx="86944" cy="84373"/>
          </a:xfrm>
          <a:custGeom>
            <a:avLst/>
            <a:gdLst/>
            <a:ahLst/>
            <a:cxnLst/>
            <a:rect l="l" t="t" r="r" b="b"/>
            <a:pathLst>
              <a:path w="7913" h="7679" extrusionOk="0">
                <a:moveTo>
                  <a:pt x="1" y="0"/>
                </a:moveTo>
                <a:lnTo>
                  <a:pt x="1" y="1396"/>
                </a:lnTo>
                <a:cubicBezTo>
                  <a:pt x="1" y="4072"/>
                  <a:pt x="1513" y="6515"/>
                  <a:pt x="3957" y="7679"/>
                </a:cubicBezTo>
                <a:cubicBezTo>
                  <a:pt x="6284" y="6515"/>
                  <a:pt x="7796" y="4188"/>
                  <a:pt x="7913" y="1513"/>
                </a:cubicBezTo>
                <a:lnTo>
                  <a:pt x="7913" y="0"/>
                </a:lnTo>
                <a:cubicBezTo>
                  <a:pt x="5469" y="1280"/>
                  <a:pt x="3957" y="3839"/>
                  <a:pt x="3957" y="6515"/>
                </a:cubicBezTo>
                <a:cubicBezTo>
                  <a:pt x="3957" y="3839"/>
                  <a:pt x="2444" y="1280"/>
                  <a:pt x="1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6"/>
          <p:cNvSpPr/>
          <p:nvPr/>
        </p:nvSpPr>
        <p:spPr>
          <a:xfrm>
            <a:off x="5758294" y="5056565"/>
            <a:ext cx="86944" cy="85670"/>
          </a:xfrm>
          <a:custGeom>
            <a:avLst/>
            <a:gdLst/>
            <a:ahLst/>
            <a:cxnLst/>
            <a:rect l="l" t="t" r="r" b="b"/>
            <a:pathLst>
              <a:path w="7913" h="7797" extrusionOk="0">
                <a:moveTo>
                  <a:pt x="1" y="1"/>
                </a:moveTo>
                <a:lnTo>
                  <a:pt x="1" y="1514"/>
                </a:lnTo>
                <a:cubicBezTo>
                  <a:pt x="1" y="4189"/>
                  <a:pt x="1513" y="6633"/>
                  <a:pt x="3957" y="7796"/>
                </a:cubicBezTo>
                <a:cubicBezTo>
                  <a:pt x="6284" y="6633"/>
                  <a:pt x="7796" y="4189"/>
                  <a:pt x="7913" y="1630"/>
                </a:cubicBezTo>
                <a:lnTo>
                  <a:pt x="7913" y="117"/>
                </a:lnTo>
                <a:cubicBezTo>
                  <a:pt x="5469" y="1397"/>
                  <a:pt x="3957" y="3957"/>
                  <a:pt x="3957" y="6633"/>
                </a:cubicBezTo>
                <a:cubicBezTo>
                  <a:pt x="3957" y="3840"/>
                  <a:pt x="2444" y="1397"/>
                  <a:pt x="1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6"/>
          <p:cNvSpPr/>
          <p:nvPr/>
        </p:nvSpPr>
        <p:spPr>
          <a:xfrm>
            <a:off x="5758294" y="4963248"/>
            <a:ext cx="86944" cy="84384"/>
          </a:xfrm>
          <a:custGeom>
            <a:avLst/>
            <a:gdLst/>
            <a:ahLst/>
            <a:cxnLst/>
            <a:rect l="l" t="t" r="r" b="b"/>
            <a:pathLst>
              <a:path w="7913" h="7680" extrusionOk="0">
                <a:moveTo>
                  <a:pt x="7913" y="1"/>
                </a:moveTo>
                <a:cubicBezTo>
                  <a:pt x="5469" y="1280"/>
                  <a:pt x="3957" y="3840"/>
                  <a:pt x="3957" y="6632"/>
                </a:cubicBezTo>
                <a:cubicBezTo>
                  <a:pt x="3957" y="3840"/>
                  <a:pt x="2444" y="1397"/>
                  <a:pt x="1" y="117"/>
                </a:cubicBezTo>
                <a:lnTo>
                  <a:pt x="1" y="1513"/>
                </a:lnTo>
                <a:cubicBezTo>
                  <a:pt x="1" y="3491"/>
                  <a:pt x="932" y="5353"/>
                  <a:pt x="2328" y="6632"/>
                </a:cubicBezTo>
                <a:cubicBezTo>
                  <a:pt x="2793" y="7098"/>
                  <a:pt x="3375" y="7447"/>
                  <a:pt x="3957" y="7680"/>
                </a:cubicBezTo>
                <a:cubicBezTo>
                  <a:pt x="4538" y="7447"/>
                  <a:pt x="5120" y="7098"/>
                  <a:pt x="5586" y="6632"/>
                </a:cubicBezTo>
                <a:cubicBezTo>
                  <a:pt x="6982" y="5236"/>
                  <a:pt x="7913" y="3375"/>
                  <a:pt x="7913" y="1397"/>
                </a:cubicBezTo>
                <a:lnTo>
                  <a:pt x="7913" y="1"/>
                </a:lnTo>
                <a:close/>
              </a:path>
            </a:pathLst>
          </a:custGeom>
          <a:solidFill>
            <a:srgbClr val="838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6"/>
          <p:cNvSpPr/>
          <p:nvPr/>
        </p:nvSpPr>
        <p:spPr>
          <a:xfrm>
            <a:off x="5663703" y="4963248"/>
            <a:ext cx="86933" cy="84384"/>
          </a:xfrm>
          <a:custGeom>
            <a:avLst/>
            <a:gdLst/>
            <a:ahLst/>
            <a:cxnLst/>
            <a:rect l="l" t="t" r="r" b="b"/>
            <a:pathLst>
              <a:path w="7912" h="7680" extrusionOk="0">
                <a:moveTo>
                  <a:pt x="7912" y="1"/>
                </a:moveTo>
                <a:cubicBezTo>
                  <a:pt x="5468" y="1280"/>
                  <a:pt x="3956" y="3840"/>
                  <a:pt x="3956" y="6632"/>
                </a:cubicBezTo>
                <a:cubicBezTo>
                  <a:pt x="3956" y="3840"/>
                  <a:pt x="2443" y="1397"/>
                  <a:pt x="0" y="117"/>
                </a:cubicBezTo>
                <a:lnTo>
                  <a:pt x="0" y="1513"/>
                </a:lnTo>
                <a:cubicBezTo>
                  <a:pt x="116" y="3491"/>
                  <a:pt x="931" y="5353"/>
                  <a:pt x="2327" y="6632"/>
                </a:cubicBezTo>
                <a:cubicBezTo>
                  <a:pt x="2792" y="7098"/>
                  <a:pt x="3374" y="7447"/>
                  <a:pt x="3956" y="7680"/>
                </a:cubicBezTo>
                <a:cubicBezTo>
                  <a:pt x="4538" y="7447"/>
                  <a:pt x="5119" y="7098"/>
                  <a:pt x="5585" y="6632"/>
                </a:cubicBezTo>
                <a:cubicBezTo>
                  <a:pt x="7097" y="5236"/>
                  <a:pt x="7912" y="3375"/>
                  <a:pt x="7912" y="1397"/>
                </a:cubicBezTo>
                <a:lnTo>
                  <a:pt x="7912" y="1"/>
                </a:lnTo>
                <a:close/>
              </a:path>
            </a:pathLst>
          </a:custGeom>
          <a:solidFill>
            <a:srgbClr val="65C8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6"/>
          <p:cNvSpPr/>
          <p:nvPr/>
        </p:nvSpPr>
        <p:spPr>
          <a:xfrm>
            <a:off x="5663703" y="4868657"/>
            <a:ext cx="86933" cy="84373"/>
          </a:xfrm>
          <a:custGeom>
            <a:avLst/>
            <a:gdLst/>
            <a:ahLst/>
            <a:cxnLst/>
            <a:rect l="l" t="t" r="r" b="b"/>
            <a:pathLst>
              <a:path w="7912" h="7679" extrusionOk="0">
                <a:moveTo>
                  <a:pt x="0" y="0"/>
                </a:moveTo>
                <a:lnTo>
                  <a:pt x="0" y="1396"/>
                </a:lnTo>
                <a:cubicBezTo>
                  <a:pt x="0" y="4072"/>
                  <a:pt x="1513" y="6515"/>
                  <a:pt x="3956" y="7679"/>
                </a:cubicBezTo>
                <a:cubicBezTo>
                  <a:pt x="6399" y="6515"/>
                  <a:pt x="7912" y="4072"/>
                  <a:pt x="7912" y="1396"/>
                </a:cubicBezTo>
                <a:lnTo>
                  <a:pt x="7912" y="0"/>
                </a:lnTo>
                <a:cubicBezTo>
                  <a:pt x="5468" y="1280"/>
                  <a:pt x="3956" y="3723"/>
                  <a:pt x="3956" y="6515"/>
                </a:cubicBezTo>
                <a:cubicBezTo>
                  <a:pt x="3956" y="3723"/>
                  <a:pt x="2443" y="1280"/>
                  <a:pt x="0" y="0"/>
                </a:cubicBezTo>
                <a:close/>
              </a:path>
            </a:pathLst>
          </a:custGeom>
          <a:solidFill>
            <a:srgbClr val="838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6"/>
          <p:cNvSpPr/>
          <p:nvPr/>
        </p:nvSpPr>
        <p:spPr>
          <a:xfrm>
            <a:off x="5663703" y="5056565"/>
            <a:ext cx="86933" cy="85670"/>
          </a:xfrm>
          <a:custGeom>
            <a:avLst/>
            <a:gdLst/>
            <a:ahLst/>
            <a:cxnLst/>
            <a:rect l="l" t="t" r="r" b="b"/>
            <a:pathLst>
              <a:path w="7912" h="7797" extrusionOk="0">
                <a:moveTo>
                  <a:pt x="0" y="1"/>
                </a:moveTo>
                <a:lnTo>
                  <a:pt x="0" y="1514"/>
                </a:lnTo>
                <a:cubicBezTo>
                  <a:pt x="0" y="4189"/>
                  <a:pt x="1513" y="6633"/>
                  <a:pt x="3956" y="7796"/>
                </a:cubicBezTo>
                <a:cubicBezTo>
                  <a:pt x="6399" y="6633"/>
                  <a:pt x="7912" y="4189"/>
                  <a:pt x="7912" y="1514"/>
                </a:cubicBezTo>
                <a:lnTo>
                  <a:pt x="7912" y="1"/>
                </a:lnTo>
                <a:cubicBezTo>
                  <a:pt x="5468" y="1397"/>
                  <a:pt x="3956" y="3840"/>
                  <a:pt x="3956" y="6633"/>
                </a:cubicBezTo>
                <a:cubicBezTo>
                  <a:pt x="3956" y="3840"/>
                  <a:pt x="2443" y="1397"/>
                  <a:pt x="0" y="1"/>
                </a:cubicBezTo>
                <a:close/>
              </a:path>
            </a:pathLst>
          </a:custGeom>
          <a:solidFill>
            <a:srgbClr val="838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6"/>
          <p:cNvSpPr/>
          <p:nvPr/>
        </p:nvSpPr>
        <p:spPr>
          <a:xfrm>
            <a:off x="5610007" y="5107701"/>
            <a:ext cx="6406" cy="21744"/>
          </a:xfrm>
          <a:custGeom>
            <a:avLst/>
            <a:gdLst/>
            <a:ahLst/>
            <a:cxnLst/>
            <a:rect l="l" t="t" r="r" b="b"/>
            <a:pathLst>
              <a:path w="583" h="1979" extrusionOk="0">
                <a:moveTo>
                  <a:pt x="582" y="1"/>
                </a:moveTo>
                <a:cubicBezTo>
                  <a:pt x="350" y="699"/>
                  <a:pt x="233" y="1281"/>
                  <a:pt x="233" y="1979"/>
                </a:cubicBezTo>
                <a:cubicBezTo>
                  <a:pt x="233" y="1281"/>
                  <a:pt x="117" y="699"/>
                  <a:pt x="1" y="1"/>
                </a:cubicBezTo>
                <a:cubicBezTo>
                  <a:pt x="117" y="699"/>
                  <a:pt x="233" y="1281"/>
                  <a:pt x="233" y="1979"/>
                </a:cubicBezTo>
                <a:cubicBezTo>
                  <a:pt x="233" y="1281"/>
                  <a:pt x="350" y="699"/>
                  <a:pt x="582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6"/>
          <p:cNvSpPr/>
          <p:nvPr/>
        </p:nvSpPr>
        <p:spPr>
          <a:xfrm>
            <a:off x="5475784" y="4774054"/>
            <a:ext cx="85659" cy="85659"/>
          </a:xfrm>
          <a:custGeom>
            <a:avLst/>
            <a:gdLst/>
            <a:ahLst/>
            <a:cxnLst/>
            <a:rect l="l" t="t" r="r" b="b"/>
            <a:pathLst>
              <a:path w="7796" h="7796" extrusionOk="0">
                <a:moveTo>
                  <a:pt x="0" y="0"/>
                </a:moveTo>
                <a:lnTo>
                  <a:pt x="0" y="1397"/>
                </a:lnTo>
                <a:cubicBezTo>
                  <a:pt x="0" y="4072"/>
                  <a:pt x="1513" y="6516"/>
                  <a:pt x="3839" y="7796"/>
                </a:cubicBezTo>
                <a:cubicBezTo>
                  <a:pt x="6283" y="6516"/>
                  <a:pt x="7795" y="4072"/>
                  <a:pt x="7795" y="1397"/>
                </a:cubicBezTo>
                <a:lnTo>
                  <a:pt x="7795" y="0"/>
                </a:lnTo>
                <a:cubicBezTo>
                  <a:pt x="5352" y="1280"/>
                  <a:pt x="3839" y="3840"/>
                  <a:pt x="3839" y="6516"/>
                </a:cubicBezTo>
                <a:cubicBezTo>
                  <a:pt x="3839" y="3840"/>
                  <a:pt x="2327" y="1280"/>
                  <a:pt x="0" y="0"/>
                </a:cubicBezTo>
                <a:close/>
              </a:path>
            </a:pathLst>
          </a:custGeom>
          <a:solidFill>
            <a:srgbClr val="65C8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6"/>
          <p:cNvSpPr/>
          <p:nvPr/>
        </p:nvSpPr>
        <p:spPr>
          <a:xfrm>
            <a:off x="5475784" y="5056565"/>
            <a:ext cx="85659" cy="85670"/>
          </a:xfrm>
          <a:custGeom>
            <a:avLst/>
            <a:gdLst/>
            <a:ahLst/>
            <a:cxnLst/>
            <a:rect l="l" t="t" r="r" b="b"/>
            <a:pathLst>
              <a:path w="7796" h="7797" extrusionOk="0">
                <a:moveTo>
                  <a:pt x="0" y="1"/>
                </a:moveTo>
                <a:lnTo>
                  <a:pt x="0" y="1514"/>
                </a:lnTo>
                <a:cubicBezTo>
                  <a:pt x="0" y="4189"/>
                  <a:pt x="1513" y="6633"/>
                  <a:pt x="3839" y="7796"/>
                </a:cubicBezTo>
                <a:cubicBezTo>
                  <a:pt x="6283" y="6633"/>
                  <a:pt x="7795" y="4189"/>
                  <a:pt x="7795" y="1514"/>
                </a:cubicBezTo>
                <a:lnTo>
                  <a:pt x="7795" y="1"/>
                </a:lnTo>
                <a:cubicBezTo>
                  <a:pt x="5352" y="1397"/>
                  <a:pt x="3839" y="3840"/>
                  <a:pt x="3839" y="6633"/>
                </a:cubicBezTo>
                <a:cubicBezTo>
                  <a:pt x="3839" y="3840"/>
                  <a:pt x="2327" y="1397"/>
                  <a:pt x="0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6"/>
          <p:cNvSpPr/>
          <p:nvPr/>
        </p:nvSpPr>
        <p:spPr>
          <a:xfrm>
            <a:off x="5381181" y="4868657"/>
            <a:ext cx="85659" cy="84373"/>
          </a:xfrm>
          <a:custGeom>
            <a:avLst/>
            <a:gdLst/>
            <a:ahLst/>
            <a:cxnLst/>
            <a:rect l="l" t="t" r="r" b="b"/>
            <a:pathLst>
              <a:path w="7796" h="7679" extrusionOk="0">
                <a:moveTo>
                  <a:pt x="0" y="0"/>
                </a:moveTo>
                <a:lnTo>
                  <a:pt x="0" y="1396"/>
                </a:lnTo>
                <a:cubicBezTo>
                  <a:pt x="0" y="4072"/>
                  <a:pt x="1513" y="6515"/>
                  <a:pt x="3956" y="7679"/>
                </a:cubicBezTo>
                <a:cubicBezTo>
                  <a:pt x="6283" y="6515"/>
                  <a:pt x="7796" y="4072"/>
                  <a:pt x="7796" y="1396"/>
                </a:cubicBezTo>
                <a:lnTo>
                  <a:pt x="7796" y="0"/>
                </a:lnTo>
                <a:cubicBezTo>
                  <a:pt x="5443" y="1232"/>
                  <a:pt x="3953" y="3543"/>
                  <a:pt x="3846" y="6206"/>
                </a:cubicBezTo>
                <a:lnTo>
                  <a:pt x="3846" y="6206"/>
                </a:lnTo>
                <a:cubicBezTo>
                  <a:pt x="3838" y="3644"/>
                  <a:pt x="2349" y="1230"/>
                  <a:pt x="0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6"/>
          <p:cNvSpPr/>
          <p:nvPr/>
        </p:nvSpPr>
        <p:spPr>
          <a:xfrm>
            <a:off x="5381181" y="5056565"/>
            <a:ext cx="85659" cy="85670"/>
          </a:xfrm>
          <a:custGeom>
            <a:avLst/>
            <a:gdLst/>
            <a:ahLst/>
            <a:cxnLst/>
            <a:rect l="l" t="t" r="r" b="b"/>
            <a:pathLst>
              <a:path w="7796" h="7797" extrusionOk="0">
                <a:moveTo>
                  <a:pt x="0" y="1"/>
                </a:moveTo>
                <a:lnTo>
                  <a:pt x="0" y="1514"/>
                </a:lnTo>
                <a:cubicBezTo>
                  <a:pt x="0" y="4189"/>
                  <a:pt x="1513" y="6633"/>
                  <a:pt x="3956" y="7796"/>
                </a:cubicBezTo>
                <a:cubicBezTo>
                  <a:pt x="6283" y="6633"/>
                  <a:pt x="7796" y="4189"/>
                  <a:pt x="7796" y="1514"/>
                </a:cubicBezTo>
                <a:lnTo>
                  <a:pt x="7796" y="1"/>
                </a:lnTo>
                <a:cubicBezTo>
                  <a:pt x="5469" y="1397"/>
                  <a:pt x="3840" y="3840"/>
                  <a:pt x="3840" y="6633"/>
                </a:cubicBezTo>
                <a:cubicBezTo>
                  <a:pt x="3840" y="3840"/>
                  <a:pt x="2444" y="1397"/>
                  <a:pt x="0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6"/>
          <p:cNvSpPr/>
          <p:nvPr/>
        </p:nvSpPr>
        <p:spPr>
          <a:xfrm>
            <a:off x="5663703" y="4774054"/>
            <a:ext cx="86933" cy="85659"/>
          </a:xfrm>
          <a:custGeom>
            <a:avLst/>
            <a:gdLst/>
            <a:ahLst/>
            <a:cxnLst/>
            <a:rect l="l" t="t" r="r" b="b"/>
            <a:pathLst>
              <a:path w="7912" h="7796" extrusionOk="0">
                <a:moveTo>
                  <a:pt x="0" y="0"/>
                </a:moveTo>
                <a:lnTo>
                  <a:pt x="0" y="1397"/>
                </a:lnTo>
                <a:cubicBezTo>
                  <a:pt x="0" y="4072"/>
                  <a:pt x="1513" y="6516"/>
                  <a:pt x="3956" y="7796"/>
                </a:cubicBezTo>
                <a:cubicBezTo>
                  <a:pt x="6399" y="6516"/>
                  <a:pt x="7912" y="4072"/>
                  <a:pt x="7912" y="1397"/>
                </a:cubicBezTo>
                <a:lnTo>
                  <a:pt x="7912" y="0"/>
                </a:lnTo>
                <a:cubicBezTo>
                  <a:pt x="5468" y="1280"/>
                  <a:pt x="3956" y="3840"/>
                  <a:pt x="3956" y="6516"/>
                </a:cubicBezTo>
                <a:cubicBezTo>
                  <a:pt x="3956" y="3840"/>
                  <a:pt x="2443" y="1280"/>
                  <a:pt x="0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6"/>
          <p:cNvSpPr/>
          <p:nvPr/>
        </p:nvSpPr>
        <p:spPr>
          <a:xfrm>
            <a:off x="5569100" y="4868657"/>
            <a:ext cx="86944" cy="84373"/>
          </a:xfrm>
          <a:custGeom>
            <a:avLst/>
            <a:gdLst/>
            <a:ahLst/>
            <a:cxnLst/>
            <a:rect l="l" t="t" r="r" b="b"/>
            <a:pathLst>
              <a:path w="7913" h="7679" extrusionOk="0">
                <a:moveTo>
                  <a:pt x="117" y="0"/>
                </a:moveTo>
                <a:lnTo>
                  <a:pt x="117" y="1396"/>
                </a:lnTo>
                <a:cubicBezTo>
                  <a:pt x="0" y="4072"/>
                  <a:pt x="1629" y="6515"/>
                  <a:pt x="3956" y="7679"/>
                </a:cubicBezTo>
                <a:cubicBezTo>
                  <a:pt x="6400" y="6515"/>
                  <a:pt x="7912" y="4072"/>
                  <a:pt x="7912" y="1396"/>
                </a:cubicBezTo>
                <a:lnTo>
                  <a:pt x="7912" y="0"/>
                </a:lnTo>
                <a:cubicBezTo>
                  <a:pt x="5469" y="1280"/>
                  <a:pt x="3956" y="3723"/>
                  <a:pt x="3956" y="6515"/>
                </a:cubicBezTo>
                <a:cubicBezTo>
                  <a:pt x="3956" y="3723"/>
                  <a:pt x="2444" y="1280"/>
                  <a:pt x="117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6"/>
          <p:cNvSpPr/>
          <p:nvPr/>
        </p:nvSpPr>
        <p:spPr>
          <a:xfrm>
            <a:off x="5570375" y="4963248"/>
            <a:ext cx="85670" cy="84384"/>
          </a:xfrm>
          <a:custGeom>
            <a:avLst/>
            <a:gdLst/>
            <a:ahLst/>
            <a:cxnLst/>
            <a:rect l="l" t="t" r="r" b="b"/>
            <a:pathLst>
              <a:path w="7797" h="7680" extrusionOk="0">
                <a:moveTo>
                  <a:pt x="7796" y="1"/>
                </a:moveTo>
                <a:cubicBezTo>
                  <a:pt x="5353" y="1280"/>
                  <a:pt x="3840" y="3840"/>
                  <a:pt x="3840" y="6632"/>
                </a:cubicBezTo>
                <a:cubicBezTo>
                  <a:pt x="3840" y="3840"/>
                  <a:pt x="2328" y="1397"/>
                  <a:pt x="1" y="117"/>
                </a:cubicBezTo>
                <a:lnTo>
                  <a:pt x="1" y="1513"/>
                </a:lnTo>
                <a:cubicBezTo>
                  <a:pt x="1" y="3491"/>
                  <a:pt x="815" y="5353"/>
                  <a:pt x="2211" y="6632"/>
                </a:cubicBezTo>
                <a:cubicBezTo>
                  <a:pt x="2677" y="7098"/>
                  <a:pt x="3258" y="7447"/>
                  <a:pt x="3840" y="7680"/>
                </a:cubicBezTo>
                <a:cubicBezTo>
                  <a:pt x="4422" y="7447"/>
                  <a:pt x="5004" y="7098"/>
                  <a:pt x="5469" y="6632"/>
                </a:cubicBezTo>
                <a:cubicBezTo>
                  <a:pt x="6982" y="5236"/>
                  <a:pt x="7796" y="3375"/>
                  <a:pt x="7796" y="1397"/>
                </a:cubicBezTo>
                <a:lnTo>
                  <a:pt x="7796" y="1"/>
                </a:lnTo>
                <a:close/>
              </a:path>
            </a:pathLst>
          </a:custGeom>
          <a:solidFill>
            <a:srgbClr val="838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6"/>
          <p:cNvSpPr/>
          <p:nvPr/>
        </p:nvSpPr>
        <p:spPr>
          <a:xfrm>
            <a:off x="5569100" y="5057850"/>
            <a:ext cx="86944" cy="85659"/>
          </a:xfrm>
          <a:custGeom>
            <a:avLst/>
            <a:gdLst/>
            <a:ahLst/>
            <a:cxnLst/>
            <a:rect l="l" t="t" r="r" b="b"/>
            <a:pathLst>
              <a:path w="7913" h="7796" extrusionOk="0">
                <a:moveTo>
                  <a:pt x="117" y="0"/>
                </a:moveTo>
                <a:lnTo>
                  <a:pt x="117" y="1397"/>
                </a:lnTo>
                <a:cubicBezTo>
                  <a:pt x="0" y="4072"/>
                  <a:pt x="1629" y="6516"/>
                  <a:pt x="3956" y="7796"/>
                </a:cubicBezTo>
                <a:cubicBezTo>
                  <a:pt x="6400" y="6516"/>
                  <a:pt x="7912" y="4072"/>
                  <a:pt x="7912" y="1397"/>
                </a:cubicBezTo>
                <a:lnTo>
                  <a:pt x="7912" y="0"/>
                </a:lnTo>
                <a:cubicBezTo>
                  <a:pt x="6167" y="931"/>
                  <a:pt x="4771" y="2560"/>
                  <a:pt x="4305" y="4538"/>
                </a:cubicBezTo>
                <a:cubicBezTo>
                  <a:pt x="4073" y="5236"/>
                  <a:pt x="3956" y="5818"/>
                  <a:pt x="3956" y="6516"/>
                </a:cubicBezTo>
                <a:cubicBezTo>
                  <a:pt x="3956" y="5818"/>
                  <a:pt x="3840" y="5236"/>
                  <a:pt x="3724" y="4538"/>
                </a:cubicBezTo>
                <a:cubicBezTo>
                  <a:pt x="3142" y="2560"/>
                  <a:pt x="1862" y="931"/>
                  <a:pt x="117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6"/>
          <p:cNvSpPr/>
          <p:nvPr/>
        </p:nvSpPr>
        <p:spPr>
          <a:xfrm>
            <a:off x="5474498" y="4963248"/>
            <a:ext cx="86944" cy="84384"/>
          </a:xfrm>
          <a:custGeom>
            <a:avLst/>
            <a:gdLst/>
            <a:ahLst/>
            <a:cxnLst/>
            <a:rect l="l" t="t" r="r" b="b"/>
            <a:pathLst>
              <a:path w="7913" h="7680" extrusionOk="0">
                <a:moveTo>
                  <a:pt x="117" y="1"/>
                </a:moveTo>
                <a:lnTo>
                  <a:pt x="117" y="1397"/>
                </a:lnTo>
                <a:cubicBezTo>
                  <a:pt x="1" y="4073"/>
                  <a:pt x="1630" y="6516"/>
                  <a:pt x="3956" y="7680"/>
                </a:cubicBezTo>
                <a:cubicBezTo>
                  <a:pt x="4538" y="7447"/>
                  <a:pt x="5120" y="7098"/>
                  <a:pt x="5585" y="6632"/>
                </a:cubicBezTo>
                <a:cubicBezTo>
                  <a:pt x="7098" y="5236"/>
                  <a:pt x="7912" y="3375"/>
                  <a:pt x="7912" y="1397"/>
                </a:cubicBezTo>
                <a:lnTo>
                  <a:pt x="7912" y="1"/>
                </a:lnTo>
                <a:cubicBezTo>
                  <a:pt x="5469" y="1280"/>
                  <a:pt x="3956" y="3724"/>
                  <a:pt x="3956" y="6516"/>
                </a:cubicBezTo>
                <a:cubicBezTo>
                  <a:pt x="3956" y="3724"/>
                  <a:pt x="2444" y="1280"/>
                  <a:pt x="117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6"/>
          <p:cNvSpPr/>
          <p:nvPr/>
        </p:nvSpPr>
        <p:spPr>
          <a:xfrm>
            <a:off x="6797635" y="4774054"/>
            <a:ext cx="86944" cy="85659"/>
          </a:xfrm>
          <a:custGeom>
            <a:avLst/>
            <a:gdLst/>
            <a:ahLst/>
            <a:cxnLst/>
            <a:rect l="l" t="t" r="r" b="b"/>
            <a:pathLst>
              <a:path w="7913" h="7796" extrusionOk="0">
                <a:moveTo>
                  <a:pt x="1" y="0"/>
                </a:moveTo>
                <a:lnTo>
                  <a:pt x="1" y="1397"/>
                </a:lnTo>
                <a:cubicBezTo>
                  <a:pt x="1" y="4189"/>
                  <a:pt x="1513" y="6632"/>
                  <a:pt x="3956" y="7796"/>
                </a:cubicBezTo>
                <a:cubicBezTo>
                  <a:pt x="6400" y="6632"/>
                  <a:pt x="7912" y="4189"/>
                  <a:pt x="7912" y="1513"/>
                </a:cubicBezTo>
                <a:lnTo>
                  <a:pt x="7912" y="0"/>
                </a:lnTo>
                <a:cubicBezTo>
                  <a:pt x="5469" y="1280"/>
                  <a:pt x="3956" y="3840"/>
                  <a:pt x="3956" y="6516"/>
                </a:cubicBezTo>
                <a:cubicBezTo>
                  <a:pt x="3956" y="3840"/>
                  <a:pt x="2444" y="1280"/>
                  <a:pt x="1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6"/>
          <p:cNvSpPr/>
          <p:nvPr/>
        </p:nvSpPr>
        <p:spPr>
          <a:xfrm>
            <a:off x="6797635" y="4963248"/>
            <a:ext cx="85659" cy="85659"/>
          </a:xfrm>
          <a:custGeom>
            <a:avLst/>
            <a:gdLst/>
            <a:ahLst/>
            <a:cxnLst/>
            <a:rect l="l" t="t" r="r" b="b"/>
            <a:pathLst>
              <a:path w="7796" h="7796" extrusionOk="0">
                <a:moveTo>
                  <a:pt x="1" y="1"/>
                </a:moveTo>
                <a:lnTo>
                  <a:pt x="1" y="1397"/>
                </a:lnTo>
                <a:cubicBezTo>
                  <a:pt x="1" y="4073"/>
                  <a:pt x="1513" y="6632"/>
                  <a:pt x="3956" y="7796"/>
                </a:cubicBezTo>
                <a:cubicBezTo>
                  <a:pt x="6283" y="6632"/>
                  <a:pt x="7796" y="4189"/>
                  <a:pt x="7796" y="1513"/>
                </a:cubicBezTo>
                <a:lnTo>
                  <a:pt x="7796" y="117"/>
                </a:lnTo>
                <a:cubicBezTo>
                  <a:pt x="5469" y="1397"/>
                  <a:pt x="3956" y="3840"/>
                  <a:pt x="3956" y="6516"/>
                </a:cubicBezTo>
                <a:cubicBezTo>
                  <a:pt x="3956" y="3724"/>
                  <a:pt x="2444" y="1280"/>
                  <a:pt x="1" y="1"/>
                </a:cubicBezTo>
                <a:close/>
              </a:path>
            </a:pathLst>
          </a:custGeom>
          <a:solidFill>
            <a:srgbClr val="65C8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6"/>
          <p:cNvSpPr/>
          <p:nvPr/>
        </p:nvSpPr>
        <p:spPr>
          <a:xfrm>
            <a:off x="6703033" y="4868657"/>
            <a:ext cx="86944" cy="84373"/>
          </a:xfrm>
          <a:custGeom>
            <a:avLst/>
            <a:gdLst/>
            <a:ahLst/>
            <a:cxnLst/>
            <a:rect l="l" t="t" r="r" b="b"/>
            <a:pathLst>
              <a:path w="7913" h="7679" extrusionOk="0">
                <a:moveTo>
                  <a:pt x="1" y="0"/>
                </a:moveTo>
                <a:lnTo>
                  <a:pt x="1" y="1396"/>
                </a:lnTo>
                <a:cubicBezTo>
                  <a:pt x="1" y="4072"/>
                  <a:pt x="1513" y="6515"/>
                  <a:pt x="3957" y="7679"/>
                </a:cubicBezTo>
                <a:cubicBezTo>
                  <a:pt x="6400" y="6515"/>
                  <a:pt x="7912" y="4072"/>
                  <a:pt x="7912" y="1396"/>
                </a:cubicBezTo>
                <a:lnTo>
                  <a:pt x="7912" y="0"/>
                </a:lnTo>
                <a:cubicBezTo>
                  <a:pt x="5469" y="1280"/>
                  <a:pt x="3957" y="3723"/>
                  <a:pt x="3957" y="6515"/>
                </a:cubicBezTo>
                <a:cubicBezTo>
                  <a:pt x="3957" y="3723"/>
                  <a:pt x="2444" y="1280"/>
                  <a:pt x="1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6"/>
          <p:cNvSpPr/>
          <p:nvPr/>
        </p:nvSpPr>
        <p:spPr>
          <a:xfrm>
            <a:off x="6703033" y="5056565"/>
            <a:ext cx="86944" cy="85670"/>
          </a:xfrm>
          <a:custGeom>
            <a:avLst/>
            <a:gdLst/>
            <a:ahLst/>
            <a:cxnLst/>
            <a:rect l="l" t="t" r="r" b="b"/>
            <a:pathLst>
              <a:path w="7913" h="7797" extrusionOk="0">
                <a:moveTo>
                  <a:pt x="1" y="1"/>
                </a:moveTo>
                <a:lnTo>
                  <a:pt x="1" y="1514"/>
                </a:lnTo>
                <a:cubicBezTo>
                  <a:pt x="1" y="4189"/>
                  <a:pt x="1513" y="6633"/>
                  <a:pt x="3957" y="7796"/>
                </a:cubicBezTo>
                <a:cubicBezTo>
                  <a:pt x="6400" y="6633"/>
                  <a:pt x="7912" y="4189"/>
                  <a:pt x="7912" y="1514"/>
                </a:cubicBezTo>
                <a:lnTo>
                  <a:pt x="7912" y="1"/>
                </a:lnTo>
                <a:cubicBezTo>
                  <a:pt x="5469" y="1397"/>
                  <a:pt x="3957" y="3840"/>
                  <a:pt x="3957" y="6633"/>
                </a:cubicBezTo>
                <a:cubicBezTo>
                  <a:pt x="3957" y="3840"/>
                  <a:pt x="2444" y="1397"/>
                  <a:pt x="1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6"/>
          <p:cNvSpPr/>
          <p:nvPr/>
        </p:nvSpPr>
        <p:spPr>
          <a:xfrm>
            <a:off x="6608442" y="4774054"/>
            <a:ext cx="86933" cy="85659"/>
          </a:xfrm>
          <a:custGeom>
            <a:avLst/>
            <a:gdLst/>
            <a:ahLst/>
            <a:cxnLst/>
            <a:rect l="l" t="t" r="r" b="b"/>
            <a:pathLst>
              <a:path w="7912" h="7796" extrusionOk="0">
                <a:moveTo>
                  <a:pt x="0" y="0"/>
                </a:moveTo>
                <a:lnTo>
                  <a:pt x="0" y="1397"/>
                </a:lnTo>
                <a:cubicBezTo>
                  <a:pt x="0" y="4072"/>
                  <a:pt x="1513" y="6516"/>
                  <a:pt x="3956" y="7796"/>
                </a:cubicBezTo>
                <a:cubicBezTo>
                  <a:pt x="6399" y="6516"/>
                  <a:pt x="7912" y="4072"/>
                  <a:pt x="7912" y="1397"/>
                </a:cubicBezTo>
                <a:lnTo>
                  <a:pt x="7912" y="0"/>
                </a:lnTo>
                <a:cubicBezTo>
                  <a:pt x="5468" y="1280"/>
                  <a:pt x="3956" y="3840"/>
                  <a:pt x="3956" y="6516"/>
                </a:cubicBezTo>
                <a:cubicBezTo>
                  <a:pt x="3956" y="3840"/>
                  <a:pt x="2443" y="1280"/>
                  <a:pt x="0" y="0"/>
                </a:cubicBezTo>
                <a:close/>
              </a:path>
            </a:pathLst>
          </a:custGeom>
          <a:solidFill>
            <a:srgbClr val="65C8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6"/>
          <p:cNvSpPr/>
          <p:nvPr/>
        </p:nvSpPr>
        <p:spPr>
          <a:xfrm>
            <a:off x="6608442" y="4963248"/>
            <a:ext cx="86933" cy="84384"/>
          </a:xfrm>
          <a:custGeom>
            <a:avLst/>
            <a:gdLst/>
            <a:ahLst/>
            <a:cxnLst/>
            <a:rect l="l" t="t" r="r" b="b"/>
            <a:pathLst>
              <a:path w="7912" h="7680" extrusionOk="0">
                <a:moveTo>
                  <a:pt x="0" y="1"/>
                </a:moveTo>
                <a:lnTo>
                  <a:pt x="0" y="1397"/>
                </a:lnTo>
                <a:cubicBezTo>
                  <a:pt x="0" y="4073"/>
                  <a:pt x="1513" y="6516"/>
                  <a:pt x="3956" y="7680"/>
                </a:cubicBezTo>
                <a:cubicBezTo>
                  <a:pt x="6283" y="6516"/>
                  <a:pt x="7795" y="4189"/>
                  <a:pt x="7912" y="1513"/>
                </a:cubicBezTo>
                <a:lnTo>
                  <a:pt x="7912" y="117"/>
                </a:lnTo>
                <a:cubicBezTo>
                  <a:pt x="5468" y="1397"/>
                  <a:pt x="3956" y="3840"/>
                  <a:pt x="3956" y="6516"/>
                </a:cubicBezTo>
                <a:cubicBezTo>
                  <a:pt x="3956" y="3724"/>
                  <a:pt x="2443" y="1280"/>
                  <a:pt x="0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6"/>
          <p:cNvSpPr/>
          <p:nvPr/>
        </p:nvSpPr>
        <p:spPr>
          <a:xfrm>
            <a:off x="6608442" y="5056565"/>
            <a:ext cx="86933" cy="85670"/>
          </a:xfrm>
          <a:custGeom>
            <a:avLst/>
            <a:gdLst/>
            <a:ahLst/>
            <a:cxnLst/>
            <a:rect l="l" t="t" r="r" b="b"/>
            <a:pathLst>
              <a:path w="7912" h="7797" extrusionOk="0">
                <a:moveTo>
                  <a:pt x="0" y="1"/>
                </a:moveTo>
                <a:lnTo>
                  <a:pt x="0" y="1514"/>
                </a:lnTo>
                <a:cubicBezTo>
                  <a:pt x="0" y="4189"/>
                  <a:pt x="1513" y="6633"/>
                  <a:pt x="3956" y="7796"/>
                </a:cubicBezTo>
                <a:cubicBezTo>
                  <a:pt x="6399" y="6633"/>
                  <a:pt x="7912" y="4189"/>
                  <a:pt x="7912" y="1514"/>
                </a:cubicBezTo>
                <a:lnTo>
                  <a:pt x="7912" y="1"/>
                </a:lnTo>
                <a:cubicBezTo>
                  <a:pt x="5468" y="1397"/>
                  <a:pt x="3956" y="3840"/>
                  <a:pt x="3956" y="6633"/>
                </a:cubicBezTo>
                <a:cubicBezTo>
                  <a:pt x="3956" y="3840"/>
                  <a:pt x="2443" y="1397"/>
                  <a:pt x="0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6"/>
          <p:cNvSpPr/>
          <p:nvPr/>
        </p:nvSpPr>
        <p:spPr>
          <a:xfrm>
            <a:off x="6513839" y="4868657"/>
            <a:ext cx="86933" cy="84373"/>
          </a:xfrm>
          <a:custGeom>
            <a:avLst/>
            <a:gdLst/>
            <a:ahLst/>
            <a:cxnLst/>
            <a:rect l="l" t="t" r="r" b="b"/>
            <a:pathLst>
              <a:path w="7912" h="7679" extrusionOk="0">
                <a:moveTo>
                  <a:pt x="0" y="0"/>
                </a:moveTo>
                <a:lnTo>
                  <a:pt x="0" y="1396"/>
                </a:lnTo>
                <a:cubicBezTo>
                  <a:pt x="0" y="4072"/>
                  <a:pt x="1513" y="6515"/>
                  <a:pt x="3956" y="7679"/>
                </a:cubicBezTo>
                <a:cubicBezTo>
                  <a:pt x="6399" y="6515"/>
                  <a:pt x="7912" y="4072"/>
                  <a:pt x="7912" y="1396"/>
                </a:cubicBezTo>
                <a:lnTo>
                  <a:pt x="7912" y="0"/>
                </a:lnTo>
                <a:cubicBezTo>
                  <a:pt x="5469" y="1280"/>
                  <a:pt x="3956" y="3723"/>
                  <a:pt x="3956" y="6515"/>
                </a:cubicBezTo>
                <a:cubicBezTo>
                  <a:pt x="3956" y="3723"/>
                  <a:pt x="2444" y="1280"/>
                  <a:pt x="0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6"/>
          <p:cNvSpPr/>
          <p:nvPr/>
        </p:nvSpPr>
        <p:spPr>
          <a:xfrm>
            <a:off x="6513839" y="5056565"/>
            <a:ext cx="86933" cy="85670"/>
          </a:xfrm>
          <a:custGeom>
            <a:avLst/>
            <a:gdLst/>
            <a:ahLst/>
            <a:cxnLst/>
            <a:rect l="l" t="t" r="r" b="b"/>
            <a:pathLst>
              <a:path w="7912" h="7797" extrusionOk="0">
                <a:moveTo>
                  <a:pt x="0" y="1"/>
                </a:moveTo>
                <a:lnTo>
                  <a:pt x="0" y="1514"/>
                </a:lnTo>
                <a:cubicBezTo>
                  <a:pt x="0" y="4189"/>
                  <a:pt x="1513" y="6633"/>
                  <a:pt x="3956" y="7796"/>
                </a:cubicBezTo>
                <a:cubicBezTo>
                  <a:pt x="6399" y="6633"/>
                  <a:pt x="7912" y="4189"/>
                  <a:pt x="7912" y="1514"/>
                </a:cubicBezTo>
                <a:lnTo>
                  <a:pt x="7912" y="1"/>
                </a:lnTo>
                <a:cubicBezTo>
                  <a:pt x="5469" y="1397"/>
                  <a:pt x="3956" y="3840"/>
                  <a:pt x="3956" y="6633"/>
                </a:cubicBezTo>
                <a:cubicBezTo>
                  <a:pt x="3956" y="3840"/>
                  <a:pt x="2444" y="1397"/>
                  <a:pt x="0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6"/>
          <p:cNvSpPr/>
          <p:nvPr/>
        </p:nvSpPr>
        <p:spPr>
          <a:xfrm>
            <a:off x="6513839" y="4963248"/>
            <a:ext cx="88219" cy="84384"/>
          </a:xfrm>
          <a:custGeom>
            <a:avLst/>
            <a:gdLst/>
            <a:ahLst/>
            <a:cxnLst/>
            <a:rect l="l" t="t" r="r" b="b"/>
            <a:pathLst>
              <a:path w="8029" h="7680" extrusionOk="0">
                <a:moveTo>
                  <a:pt x="8028" y="1"/>
                </a:moveTo>
                <a:cubicBezTo>
                  <a:pt x="5469" y="1280"/>
                  <a:pt x="3956" y="3840"/>
                  <a:pt x="3956" y="6632"/>
                </a:cubicBezTo>
                <a:cubicBezTo>
                  <a:pt x="3956" y="3840"/>
                  <a:pt x="2444" y="1397"/>
                  <a:pt x="0" y="117"/>
                </a:cubicBezTo>
                <a:lnTo>
                  <a:pt x="0" y="1513"/>
                </a:lnTo>
                <a:cubicBezTo>
                  <a:pt x="117" y="3491"/>
                  <a:pt x="931" y="5353"/>
                  <a:pt x="2444" y="6632"/>
                </a:cubicBezTo>
                <a:cubicBezTo>
                  <a:pt x="2909" y="7098"/>
                  <a:pt x="3491" y="7447"/>
                  <a:pt x="4072" y="7680"/>
                </a:cubicBezTo>
                <a:cubicBezTo>
                  <a:pt x="4654" y="7447"/>
                  <a:pt x="5120" y="7098"/>
                  <a:pt x="5701" y="6632"/>
                </a:cubicBezTo>
                <a:cubicBezTo>
                  <a:pt x="7098" y="5236"/>
                  <a:pt x="8028" y="3375"/>
                  <a:pt x="8028" y="1397"/>
                </a:cubicBezTo>
                <a:lnTo>
                  <a:pt x="8028" y="1"/>
                </a:lnTo>
                <a:close/>
              </a:path>
            </a:pathLst>
          </a:custGeom>
          <a:solidFill>
            <a:srgbClr val="838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6"/>
          <p:cNvSpPr/>
          <p:nvPr/>
        </p:nvSpPr>
        <p:spPr>
          <a:xfrm>
            <a:off x="6420511" y="4963248"/>
            <a:ext cx="85670" cy="84384"/>
          </a:xfrm>
          <a:custGeom>
            <a:avLst/>
            <a:gdLst/>
            <a:ahLst/>
            <a:cxnLst/>
            <a:rect l="l" t="t" r="r" b="b"/>
            <a:pathLst>
              <a:path w="7797" h="7680" extrusionOk="0">
                <a:moveTo>
                  <a:pt x="7796" y="1"/>
                </a:moveTo>
                <a:cubicBezTo>
                  <a:pt x="5353" y="1280"/>
                  <a:pt x="3840" y="3840"/>
                  <a:pt x="3840" y="6632"/>
                </a:cubicBezTo>
                <a:cubicBezTo>
                  <a:pt x="3840" y="3840"/>
                  <a:pt x="2328" y="1397"/>
                  <a:pt x="1" y="117"/>
                </a:cubicBezTo>
                <a:lnTo>
                  <a:pt x="1" y="1513"/>
                </a:lnTo>
                <a:cubicBezTo>
                  <a:pt x="1" y="3491"/>
                  <a:pt x="815" y="5353"/>
                  <a:pt x="2212" y="6632"/>
                </a:cubicBezTo>
                <a:cubicBezTo>
                  <a:pt x="2677" y="7098"/>
                  <a:pt x="3259" y="7447"/>
                  <a:pt x="3840" y="7680"/>
                </a:cubicBezTo>
                <a:cubicBezTo>
                  <a:pt x="4422" y="7447"/>
                  <a:pt x="5004" y="7098"/>
                  <a:pt x="5469" y="6632"/>
                </a:cubicBezTo>
                <a:cubicBezTo>
                  <a:pt x="6865" y="5236"/>
                  <a:pt x="7796" y="3375"/>
                  <a:pt x="7796" y="1397"/>
                </a:cubicBezTo>
                <a:lnTo>
                  <a:pt x="7796" y="1"/>
                </a:lnTo>
                <a:close/>
              </a:path>
            </a:pathLst>
          </a:custGeom>
          <a:solidFill>
            <a:srgbClr val="65C8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6"/>
          <p:cNvSpPr/>
          <p:nvPr/>
        </p:nvSpPr>
        <p:spPr>
          <a:xfrm>
            <a:off x="6419237" y="4868657"/>
            <a:ext cx="86944" cy="84373"/>
          </a:xfrm>
          <a:custGeom>
            <a:avLst/>
            <a:gdLst/>
            <a:ahLst/>
            <a:cxnLst/>
            <a:rect l="l" t="t" r="r" b="b"/>
            <a:pathLst>
              <a:path w="7913" h="7679" extrusionOk="0">
                <a:moveTo>
                  <a:pt x="1" y="0"/>
                </a:moveTo>
                <a:lnTo>
                  <a:pt x="1" y="1396"/>
                </a:lnTo>
                <a:cubicBezTo>
                  <a:pt x="1" y="4072"/>
                  <a:pt x="1513" y="6515"/>
                  <a:pt x="3956" y="7679"/>
                </a:cubicBezTo>
                <a:cubicBezTo>
                  <a:pt x="6283" y="6515"/>
                  <a:pt x="7912" y="4072"/>
                  <a:pt x="7912" y="1396"/>
                </a:cubicBezTo>
                <a:lnTo>
                  <a:pt x="7912" y="0"/>
                </a:lnTo>
                <a:cubicBezTo>
                  <a:pt x="5469" y="1280"/>
                  <a:pt x="3956" y="3723"/>
                  <a:pt x="3956" y="6515"/>
                </a:cubicBezTo>
                <a:cubicBezTo>
                  <a:pt x="3956" y="3723"/>
                  <a:pt x="2444" y="1280"/>
                  <a:pt x="1" y="0"/>
                </a:cubicBezTo>
                <a:close/>
              </a:path>
            </a:pathLst>
          </a:custGeom>
          <a:solidFill>
            <a:srgbClr val="838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6"/>
          <p:cNvSpPr/>
          <p:nvPr/>
        </p:nvSpPr>
        <p:spPr>
          <a:xfrm>
            <a:off x="6420511" y="5056565"/>
            <a:ext cx="85670" cy="85670"/>
          </a:xfrm>
          <a:custGeom>
            <a:avLst/>
            <a:gdLst/>
            <a:ahLst/>
            <a:cxnLst/>
            <a:rect l="l" t="t" r="r" b="b"/>
            <a:pathLst>
              <a:path w="7797" h="7797" extrusionOk="0">
                <a:moveTo>
                  <a:pt x="1" y="1"/>
                </a:moveTo>
                <a:lnTo>
                  <a:pt x="1" y="1514"/>
                </a:lnTo>
                <a:cubicBezTo>
                  <a:pt x="1" y="4189"/>
                  <a:pt x="1513" y="6633"/>
                  <a:pt x="3840" y="7796"/>
                </a:cubicBezTo>
                <a:cubicBezTo>
                  <a:pt x="6284" y="6633"/>
                  <a:pt x="7680" y="4189"/>
                  <a:pt x="7796" y="1630"/>
                </a:cubicBezTo>
                <a:lnTo>
                  <a:pt x="7796" y="117"/>
                </a:lnTo>
                <a:cubicBezTo>
                  <a:pt x="5353" y="1397"/>
                  <a:pt x="3840" y="3957"/>
                  <a:pt x="3840" y="6633"/>
                </a:cubicBezTo>
                <a:cubicBezTo>
                  <a:pt x="3840" y="3840"/>
                  <a:pt x="2328" y="1397"/>
                  <a:pt x="1" y="1"/>
                </a:cubicBezTo>
                <a:close/>
              </a:path>
            </a:pathLst>
          </a:custGeom>
          <a:solidFill>
            <a:srgbClr val="838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6"/>
          <p:cNvSpPr/>
          <p:nvPr/>
        </p:nvSpPr>
        <p:spPr>
          <a:xfrm>
            <a:off x="6365541" y="5107701"/>
            <a:ext cx="6406" cy="21744"/>
          </a:xfrm>
          <a:custGeom>
            <a:avLst/>
            <a:gdLst/>
            <a:ahLst/>
            <a:cxnLst/>
            <a:rect l="l" t="t" r="r" b="b"/>
            <a:pathLst>
              <a:path w="583" h="1979" extrusionOk="0">
                <a:moveTo>
                  <a:pt x="583" y="1"/>
                </a:moveTo>
                <a:cubicBezTo>
                  <a:pt x="350" y="699"/>
                  <a:pt x="234" y="1281"/>
                  <a:pt x="234" y="1979"/>
                </a:cubicBezTo>
                <a:cubicBezTo>
                  <a:pt x="234" y="1281"/>
                  <a:pt x="234" y="699"/>
                  <a:pt x="1" y="1"/>
                </a:cubicBezTo>
                <a:cubicBezTo>
                  <a:pt x="234" y="699"/>
                  <a:pt x="234" y="1281"/>
                  <a:pt x="234" y="1979"/>
                </a:cubicBezTo>
                <a:cubicBezTo>
                  <a:pt x="234" y="1281"/>
                  <a:pt x="350" y="699"/>
                  <a:pt x="583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6"/>
          <p:cNvSpPr/>
          <p:nvPr/>
        </p:nvSpPr>
        <p:spPr>
          <a:xfrm>
            <a:off x="6231318" y="4774054"/>
            <a:ext cx="85659" cy="85659"/>
          </a:xfrm>
          <a:custGeom>
            <a:avLst/>
            <a:gdLst/>
            <a:ahLst/>
            <a:cxnLst/>
            <a:rect l="l" t="t" r="r" b="b"/>
            <a:pathLst>
              <a:path w="7796" h="7796" extrusionOk="0">
                <a:moveTo>
                  <a:pt x="0" y="0"/>
                </a:moveTo>
                <a:lnTo>
                  <a:pt x="0" y="1397"/>
                </a:lnTo>
                <a:cubicBezTo>
                  <a:pt x="0" y="4072"/>
                  <a:pt x="1513" y="6516"/>
                  <a:pt x="3956" y="7796"/>
                </a:cubicBezTo>
                <a:cubicBezTo>
                  <a:pt x="6283" y="6516"/>
                  <a:pt x="7796" y="4072"/>
                  <a:pt x="7796" y="1397"/>
                </a:cubicBezTo>
                <a:lnTo>
                  <a:pt x="7796" y="0"/>
                </a:lnTo>
                <a:cubicBezTo>
                  <a:pt x="5352" y="1280"/>
                  <a:pt x="3840" y="3840"/>
                  <a:pt x="3956" y="6516"/>
                </a:cubicBezTo>
                <a:cubicBezTo>
                  <a:pt x="3840" y="3840"/>
                  <a:pt x="2444" y="1280"/>
                  <a:pt x="0" y="0"/>
                </a:cubicBezTo>
                <a:close/>
              </a:path>
            </a:pathLst>
          </a:custGeom>
          <a:solidFill>
            <a:srgbClr val="65C8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6"/>
          <p:cNvSpPr/>
          <p:nvPr/>
        </p:nvSpPr>
        <p:spPr>
          <a:xfrm>
            <a:off x="6231318" y="5056565"/>
            <a:ext cx="85659" cy="85670"/>
          </a:xfrm>
          <a:custGeom>
            <a:avLst/>
            <a:gdLst/>
            <a:ahLst/>
            <a:cxnLst/>
            <a:rect l="l" t="t" r="r" b="b"/>
            <a:pathLst>
              <a:path w="7796" h="7797" extrusionOk="0">
                <a:moveTo>
                  <a:pt x="0" y="1"/>
                </a:moveTo>
                <a:lnTo>
                  <a:pt x="0" y="1514"/>
                </a:lnTo>
                <a:cubicBezTo>
                  <a:pt x="0" y="4189"/>
                  <a:pt x="1513" y="6633"/>
                  <a:pt x="3956" y="7796"/>
                </a:cubicBezTo>
                <a:cubicBezTo>
                  <a:pt x="6283" y="6633"/>
                  <a:pt x="7796" y="4189"/>
                  <a:pt x="7796" y="1514"/>
                </a:cubicBezTo>
                <a:lnTo>
                  <a:pt x="7796" y="1"/>
                </a:lnTo>
                <a:cubicBezTo>
                  <a:pt x="5352" y="1397"/>
                  <a:pt x="3840" y="3840"/>
                  <a:pt x="3956" y="6633"/>
                </a:cubicBezTo>
                <a:cubicBezTo>
                  <a:pt x="3840" y="3840"/>
                  <a:pt x="2444" y="1397"/>
                  <a:pt x="0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6"/>
          <p:cNvSpPr/>
          <p:nvPr/>
        </p:nvSpPr>
        <p:spPr>
          <a:xfrm>
            <a:off x="6136715" y="4868657"/>
            <a:ext cx="85670" cy="84373"/>
          </a:xfrm>
          <a:custGeom>
            <a:avLst/>
            <a:gdLst/>
            <a:ahLst/>
            <a:cxnLst/>
            <a:rect l="l" t="t" r="r" b="b"/>
            <a:pathLst>
              <a:path w="7797" h="7679" extrusionOk="0">
                <a:moveTo>
                  <a:pt x="1" y="0"/>
                </a:moveTo>
                <a:lnTo>
                  <a:pt x="1" y="1396"/>
                </a:lnTo>
                <a:cubicBezTo>
                  <a:pt x="1" y="4072"/>
                  <a:pt x="1513" y="6515"/>
                  <a:pt x="3957" y="7679"/>
                </a:cubicBezTo>
                <a:cubicBezTo>
                  <a:pt x="6284" y="6515"/>
                  <a:pt x="7796" y="4072"/>
                  <a:pt x="7796" y="1396"/>
                </a:cubicBezTo>
                <a:lnTo>
                  <a:pt x="7796" y="0"/>
                </a:lnTo>
                <a:cubicBezTo>
                  <a:pt x="5353" y="1280"/>
                  <a:pt x="3957" y="3723"/>
                  <a:pt x="3957" y="6515"/>
                </a:cubicBezTo>
                <a:cubicBezTo>
                  <a:pt x="3957" y="3723"/>
                  <a:pt x="2444" y="1280"/>
                  <a:pt x="1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6"/>
          <p:cNvSpPr/>
          <p:nvPr/>
        </p:nvSpPr>
        <p:spPr>
          <a:xfrm>
            <a:off x="6136715" y="5056565"/>
            <a:ext cx="85670" cy="85670"/>
          </a:xfrm>
          <a:custGeom>
            <a:avLst/>
            <a:gdLst/>
            <a:ahLst/>
            <a:cxnLst/>
            <a:rect l="l" t="t" r="r" b="b"/>
            <a:pathLst>
              <a:path w="7797" h="7797" extrusionOk="0">
                <a:moveTo>
                  <a:pt x="1" y="1"/>
                </a:moveTo>
                <a:lnTo>
                  <a:pt x="1" y="1514"/>
                </a:lnTo>
                <a:cubicBezTo>
                  <a:pt x="1" y="4189"/>
                  <a:pt x="1513" y="6633"/>
                  <a:pt x="3957" y="7796"/>
                </a:cubicBezTo>
                <a:cubicBezTo>
                  <a:pt x="6284" y="6633"/>
                  <a:pt x="7796" y="4189"/>
                  <a:pt x="7796" y="1514"/>
                </a:cubicBezTo>
                <a:lnTo>
                  <a:pt x="7796" y="1"/>
                </a:lnTo>
                <a:cubicBezTo>
                  <a:pt x="5469" y="1397"/>
                  <a:pt x="3957" y="3840"/>
                  <a:pt x="3957" y="6633"/>
                </a:cubicBezTo>
                <a:cubicBezTo>
                  <a:pt x="3957" y="3840"/>
                  <a:pt x="2444" y="1397"/>
                  <a:pt x="1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6"/>
          <p:cNvSpPr/>
          <p:nvPr/>
        </p:nvSpPr>
        <p:spPr>
          <a:xfrm>
            <a:off x="6420511" y="4774054"/>
            <a:ext cx="85670" cy="85659"/>
          </a:xfrm>
          <a:custGeom>
            <a:avLst/>
            <a:gdLst/>
            <a:ahLst/>
            <a:cxnLst/>
            <a:rect l="l" t="t" r="r" b="b"/>
            <a:pathLst>
              <a:path w="7797" h="7796" extrusionOk="0">
                <a:moveTo>
                  <a:pt x="1" y="0"/>
                </a:moveTo>
                <a:lnTo>
                  <a:pt x="1" y="1397"/>
                </a:lnTo>
                <a:cubicBezTo>
                  <a:pt x="1" y="4072"/>
                  <a:pt x="1513" y="6516"/>
                  <a:pt x="3840" y="7796"/>
                </a:cubicBezTo>
                <a:cubicBezTo>
                  <a:pt x="6284" y="6516"/>
                  <a:pt x="7680" y="4189"/>
                  <a:pt x="7796" y="1513"/>
                </a:cubicBezTo>
                <a:lnTo>
                  <a:pt x="7796" y="0"/>
                </a:lnTo>
                <a:cubicBezTo>
                  <a:pt x="5353" y="1397"/>
                  <a:pt x="3840" y="3840"/>
                  <a:pt x="3840" y="6516"/>
                </a:cubicBezTo>
                <a:cubicBezTo>
                  <a:pt x="3840" y="3840"/>
                  <a:pt x="2328" y="1280"/>
                  <a:pt x="1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6"/>
          <p:cNvSpPr/>
          <p:nvPr/>
        </p:nvSpPr>
        <p:spPr>
          <a:xfrm>
            <a:off x="6325920" y="4868657"/>
            <a:ext cx="85659" cy="84373"/>
          </a:xfrm>
          <a:custGeom>
            <a:avLst/>
            <a:gdLst/>
            <a:ahLst/>
            <a:cxnLst/>
            <a:rect l="l" t="t" r="r" b="b"/>
            <a:pathLst>
              <a:path w="7796" h="7679" extrusionOk="0">
                <a:moveTo>
                  <a:pt x="0" y="0"/>
                </a:moveTo>
                <a:lnTo>
                  <a:pt x="0" y="1396"/>
                </a:lnTo>
                <a:cubicBezTo>
                  <a:pt x="0" y="4072"/>
                  <a:pt x="1513" y="6515"/>
                  <a:pt x="3840" y="7679"/>
                </a:cubicBezTo>
                <a:cubicBezTo>
                  <a:pt x="6283" y="6515"/>
                  <a:pt x="7795" y="4072"/>
                  <a:pt x="7795" y="1396"/>
                </a:cubicBezTo>
                <a:lnTo>
                  <a:pt x="7795" y="0"/>
                </a:lnTo>
                <a:cubicBezTo>
                  <a:pt x="5352" y="1280"/>
                  <a:pt x="3840" y="3723"/>
                  <a:pt x="3840" y="6515"/>
                </a:cubicBezTo>
                <a:cubicBezTo>
                  <a:pt x="3840" y="3723"/>
                  <a:pt x="2327" y="1280"/>
                  <a:pt x="0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6"/>
          <p:cNvSpPr/>
          <p:nvPr/>
        </p:nvSpPr>
        <p:spPr>
          <a:xfrm>
            <a:off x="6325920" y="4963248"/>
            <a:ext cx="85659" cy="84384"/>
          </a:xfrm>
          <a:custGeom>
            <a:avLst/>
            <a:gdLst/>
            <a:ahLst/>
            <a:cxnLst/>
            <a:rect l="l" t="t" r="r" b="b"/>
            <a:pathLst>
              <a:path w="7796" h="7680" extrusionOk="0">
                <a:moveTo>
                  <a:pt x="7795" y="1"/>
                </a:moveTo>
                <a:cubicBezTo>
                  <a:pt x="5352" y="1280"/>
                  <a:pt x="3840" y="3840"/>
                  <a:pt x="3840" y="6632"/>
                </a:cubicBezTo>
                <a:cubicBezTo>
                  <a:pt x="3840" y="3840"/>
                  <a:pt x="2327" y="1397"/>
                  <a:pt x="0" y="117"/>
                </a:cubicBezTo>
                <a:lnTo>
                  <a:pt x="0" y="1513"/>
                </a:lnTo>
                <a:cubicBezTo>
                  <a:pt x="0" y="3491"/>
                  <a:pt x="815" y="5353"/>
                  <a:pt x="2211" y="6632"/>
                </a:cubicBezTo>
                <a:cubicBezTo>
                  <a:pt x="2793" y="7098"/>
                  <a:pt x="3258" y="7447"/>
                  <a:pt x="3840" y="7680"/>
                </a:cubicBezTo>
                <a:cubicBezTo>
                  <a:pt x="4421" y="7447"/>
                  <a:pt x="5003" y="7098"/>
                  <a:pt x="5469" y="6632"/>
                </a:cubicBezTo>
                <a:cubicBezTo>
                  <a:pt x="6981" y="5236"/>
                  <a:pt x="7795" y="3375"/>
                  <a:pt x="7795" y="1397"/>
                </a:cubicBezTo>
                <a:lnTo>
                  <a:pt x="7795" y="1"/>
                </a:lnTo>
                <a:close/>
              </a:path>
            </a:pathLst>
          </a:custGeom>
          <a:solidFill>
            <a:srgbClr val="838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6"/>
          <p:cNvSpPr/>
          <p:nvPr/>
        </p:nvSpPr>
        <p:spPr>
          <a:xfrm>
            <a:off x="6325920" y="5057850"/>
            <a:ext cx="85659" cy="85659"/>
          </a:xfrm>
          <a:custGeom>
            <a:avLst/>
            <a:gdLst/>
            <a:ahLst/>
            <a:cxnLst/>
            <a:rect l="l" t="t" r="r" b="b"/>
            <a:pathLst>
              <a:path w="7796" h="7796" extrusionOk="0">
                <a:moveTo>
                  <a:pt x="0" y="0"/>
                </a:moveTo>
                <a:lnTo>
                  <a:pt x="0" y="1397"/>
                </a:lnTo>
                <a:cubicBezTo>
                  <a:pt x="0" y="4072"/>
                  <a:pt x="1513" y="6516"/>
                  <a:pt x="3840" y="7796"/>
                </a:cubicBezTo>
                <a:cubicBezTo>
                  <a:pt x="6283" y="6516"/>
                  <a:pt x="7795" y="4072"/>
                  <a:pt x="7795" y="1397"/>
                </a:cubicBezTo>
                <a:lnTo>
                  <a:pt x="7795" y="0"/>
                </a:lnTo>
                <a:cubicBezTo>
                  <a:pt x="6050" y="931"/>
                  <a:pt x="4654" y="2560"/>
                  <a:pt x="4189" y="4538"/>
                </a:cubicBezTo>
                <a:cubicBezTo>
                  <a:pt x="3956" y="5236"/>
                  <a:pt x="3840" y="5818"/>
                  <a:pt x="3840" y="6516"/>
                </a:cubicBezTo>
                <a:cubicBezTo>
                  <a:pt x="3840" y="5818"/>
                  <a:pt x="3840" y="5236"/>
                  <a:pt x="3607" y="4538"/>
                </a:cubicBezTo>
                <a:cubicBezTo>
                  <a:pt x="3025" y="2560"/>
                  <a:pt x="1745" y="931"/>
                  <a:pt x="0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6"/>
          <p:cNvSpPr/>
          <p:nvPr/>
        </p:nvSpPr>
        <p:spPr>
          <a:xfrm>
            <a:off x="6231318" y="4964534"/>
            <a:ext cx="85659" cy="83098"/>
          </a:xfrm>
          <a:custGeom>
            <a:avLst/>
            <a:gdLst/>
            <a:ahLst/>
            <a:cxnLst/>
            <a:rect l="l" t="t" r="r" b="b"/>
            <a:pathLst>
              <a:path w="7796" h="7563" extrusionOk="0">
                <a:moveTo>
                  <a:pt x="0" y="0"/>
                </a:moveTo>
                <a:lnTo>
                  <a:pt x="0" y="1396"/>
                </a:lnTo>
                <a:cubicBezTo>
                  <a:pt x="0" y="4072"/>
                  <a:pt x="1513" y="6399"/>
                  <a:pt x="3956" y="7563"/>
                </a:cubicBezTo>
                <a:cubicBezTo>
                  <a:pt x="6283" y="6399"/>
                  <a:pt x="7796" y="3956"/>
                  <a:pt x="7796" y="1280"/>
                </a:cubicBezTo>
                <a:lnTo>
                  <a:pt x="7796" y="0"/>
                </a:lnTo>
                <a:cubicBezTo>
                  <a:pt x="5352" y="1280"/>
                  <a:pt x="3956" y="3723"/>
                  <a:pt x="3956" y="6515"/>
                </a:cubicBezTo>
                <a:cubicBezTo>
                  <a:pt x="3840" y="3723"/>
                  <a:pt x="2444" y="1280"/>
                  <a:pt x="0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6"/>
          <p:cNvSpPr/>
          <p:nvPr/>
        </p:nvSpPr>
        <p:spPr>
          <a:xfrm>
            <a:off x="7554432" y="4774054"/>
            <a:ext cx="85659" cy="85659"/>
          </a:xfrm>
          <a:custGeom>
            <a:avLst/>
            <a:gdLst/>
            <a:ahLst/>
            <a:cxnLst/>
            <a:rect l="l" t="t" r="r" b="b"/>
            <a:pathLst>
              <a:path w="7796" h="7796" extrusionOk="0">
                <a:moveTo>
                  <a:pt x="0" y="0"/>
                </a:moveTo>
                <a:lnTo>
                  <a:pt x="0" y="1397"/>
                </a:lnTo>
                <a:cubicBezTo>
                  <a:pt x="0" y="4072"/>
                  <a:pt x="1513" y="6516"/>
                  <a:pt x="3840" y="7796"/>
                </a:cubicBezTo>
                <a:cubicBezTo>
                  <a:pt x="6283" y="6516"/>
                  <a:pt x="7796" y="4072"/>
                  <a:pt x="7796" y="1397"/>
                </a:cubicBezTo>
                <a:lnTo>
                  <a:pt x="7796" y="0"/>
                </a:lnTo>
                <a:cubicBezTo>
                  <a:pt x="5352" y="1280"/>
                  <a:pt x="3840" y="3840"/>
                  <a:pt x="3840" y="6516"/>
                </a:cubicBezTo>
                <a:cubicBezTo>
                  <a:pt x="3840" y="3840"/>
                  <a:pt x="2327" y="1280"/>
                  <a:pt x="0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6"/>
          <p:cNvSpPr/>
          <p:nvPr/>
        </p:nvSpPr>
        <p:spPr>
          <a:xfrm>
            <a:off x="7554432" y="4963248"/>
            <a:ext cx="85659" cy="84384"/>
          </a:xfrm>
          <a:custGeom>
            <a:avLst/>
            <a:gdLst/>
            <a:ahLst/>
            <a:cxnLst/>
            <a:rect l="l" t="t" r="r" b="b"/>
            <a:pathLst>
              <a:path w="7796" h="7680" extrusionOk="0">
                <a:moveTo>
                  <a:pt x="0" y="1"/>
                </a:moveTo>
                <a:lnTo>
                  <a:pt x="0" y="1397"/>
                </a:lnTo>
                <a:cubicBezTo>
                  <a:pt x="0" y="4073"/>
                  <a:pt x="1513" y="6516"/>
                  <a:pt x="3840" y="7680"/>
                </a:cubicBezTo>
                <a:cubicBezTo>
                  <a:pt x="6283" y="6516"/>
                  <a:pt x="7796" y="4189"/>
                  <a:pt x="7796" y="1513"/>
                </a:cubicBezTo>
                <a:lnTo>
                  <a:pt x="7796" y="117"/>
                </a:lnTo>
                <a:cubicBezTo>
                  <a:pt x="5469" y="1397"/>
                  <a:pt x="3956" y="3840"/>
                  <a:pt x="3840" y="6516"/>
                </a:cubicBezTo>
                <a:cubicBezTo>
                  <a:pt x="3840" y="3724"/>
                  <a:pt x="2327" y="1280"/>
                  <a:pt x="0" y="1"/>
                </a:cubicBezTo>
                <a:close/>
              </a:path>
            </a:pathLst>
          </a:custGeom>
          <a:solidFill>
            <a:srgbClr val="65C8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6"/>
          <p:cNvSpPr/>
          <p:nvPr/>
        </p:nvSpPr>
        <p:spPr>
          <a:xfrm>
            <a:off x="7459830" y="4868657"/>
            <a:ext cx="85659" cy="84373"/>
          </a:xfrm>
          <a:custGeom>
            <a:avLst/>
            <a:gdLst/>
            <a:ahLst/>
            <a:cxnLst/>
            <a:rect l="l" t="t" r="r" b="b"/>
            <a:pathLst>
              <a:path w="7796" h="7679" extrusionOk="0">
                <a:moveTo>
                  <a:pt x="1" y="0"/>
                </a:moveTo>
                <a:lnTo>
                  <a:pt x="1" y="1396"/>
                </a:lnTo>
                <a:cubicBezTo>
                  <a:pt x="1" y="4072"/>
                  <a:pt x="1513" y="6515"/>
                  <a:pt x="3956" y="7679"/>
                </a:cubicBezTo>
                <a:cubicBezTo>
                  <a:pt x="6283" y="6515"/>
                  <a:pt x="7796" y="4072"/>
                  <a:pt x="7796" y="1396"/>
                </a:cubicBezTo>
                <a:lnTo>
                  <a:pt x="7796" y="0"/>
                </a:lnTo>
                <a:cubicBezTo>
                  <a:pt x="5444" y="1232"/>
                  <a:pt x="3954" y="3543"/>
                  <a:pt x="3950" y="6205"/>
                </a:cubicBezTo>
                <a:lnTo>
                  <a:pt x="3950" y="6205"/>
                </a:lnTo>
                <a:cubicBezTo>
                  <a:pt x="3843" y="3543"/>
                  <a:pt x="2353" y="1232"/>
                  <a:pt x="1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6"/>
          <p:cNvSpPr/>
          <p:nvPr/>
        </p:nvSpPr>
        <p:spPr>
          <a:xfrm>
            <a:off x="7459830" y="5056565"/>
            <a:ext cx="85659" cy="85670"/>
          </a:xfrm>
          <a:custGeom>
            <a:avLst/>
            <a:gdLst/>
            <a:ahLst/>
            <a:cxnLst/>
            <a:rect l="l" t="t" r="r" b="b"/>
            <a:pathLst>
              <a:path w="7796" h="7797" extrusionOk="0">
                <a:moveTo>
                  <a:pt x="1" y="1"/>
                </a:moveTo>
                <a:lnTo>
                  <a:pt x="1" y="1514"/>
                </a:lnTo>
                <a:cubicBezTo>
                  <a:pt x="1" y="4189"/>
                  <a:pt x="1513" y="6633"/>
                  <a:pt x="3956" y="7796"/>
                </a:cubicBezTo>
                <a:cubicBezTo>
                  <a:pt x="6283" y="6633"/>
                  <a:pt x="7796" y="4189"/>
                  <a:pt x="7796" y="1514"/>
                </a:cubicBezTo>
                <a:lnTo>
                  <a:pt x="7796" y="1"/>
                </a:lnTo>
                <a:cubicBezTo>
                  <a:pt x="5353" y="1397"/>
                  <a:pt x="3956" y="3840"/>
                  <a:pt x="3956" y="6633"/>
                </a:cubicBezTo>
                <a:cubicBezTo>
                  <a:pt x="3840" y="3840"/>
                  <a:pt x="2444" y="1397"/>
                  <a:pt x="1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6"/>
          <p:cNvSpPr/>
          <p:nvPr/>
        </p:nvSpPr>
        <p:spPr>
          <a:xfrm>
            <a:off x="7365228" y="4774054"/>
            <a:ext cx="85670" cy="85659"/>
          </a:xfrm>
          <a:custGeom>
            <a:avLst/>
            <a:gdLst/>
            <a:ahLst/>
            <a:cxnLst/>
            <a:rect l="l" t="t" r="r" b="b"/>
            <a:pathLst>
              <a:path w="7797" h="7796" extrusionOk="0">
                <a:moveTo>
                  <a:pt x="1" y="0"/>
                </a:moveTo>
                <a:lnTo>
                  <a:pt x="1" y="1397"/>
                </a:lnTo>
                <a:cubicBezTo>
                  <a:pt x="1" y="4072"/>
                  <a:pt x="1513" y="6516"/>
                  <a:pt x="3957" y="7796"/>
                </a:cubicBezTo>
                <a:cubicBezTo>
                  <a:pt x="6284" y="6516"/>
                  <a:pt x="7796" y="4072"/>
                  <a:pt x="7796" y="1397"/>
                </a:cubicBezTo>
                <a:lnTo>
                  <a:pt x="7796" y="0"/>
                </a:lnTo>
                <a:cubicBezTo>
                  <a:pt x="5469" y="1280"/>
                  <a:pt x="3957" y="3840"/>
                  <a:pt x="3957" y="6516"/>
                </a:cubicBezTo>
                <a:cubicBezTo>
                  <a:pt x="3957" y="3840"/>
                  <a:pt x="2444" y="1280"/>
                  <a:pt x="1" y="0"/>
                </a:cubicBezTo>
                <a:close/>
              </a:path>
            </a:pathLst>
          </a:custGeom>
          <a:solidFill>
            <a:srgbClr val="65C8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6"/>
          <p:cNvSpPr/>
          <p:nvPr/>
        </p:nvSpPr>
        <p:spPr>
          <a:xfrm>
            <a:off x="7365228" y="4963248"/>
            <a:ext cx="85670" cy="84384"/>
          </a:xfrm>
          <a:custGeom>
            <a:avLst/>
            <a:gdLst/>
            <a:ahLst/>
            <a:cxnLst/>
            <a:rect l="l" t="t" r="r" b="b"/>
            <a:pathLst>
              <a:path w="7797" h="7680" extrusionOk="0">
                <a:moveTo>
                  <a:pt x="1" y="1"/>
                </a:moveTo>
                <a:lnTo>
                  <a:pt x="1" y="1397"/>
                </a:lnTo>
                <a:cubicBezTo>
                  <a:pt x="1" y="4073"/>
                  <a:pt x="1513" y="6516"/>
                  <a:pt x="3957" y="7680"/>
                </a:cubicBezTo>
                <a:cubicBezTo>
                  <a:pt x="6284" y="6516"/>
                  <a:pt x="7796" y="4189"/>
                  <a:pt x="7796" y="1513"/>
                </a:cubicBezTo>
                <a:lnTo>
                  <a:pt x="7796" y="117"/>
                </a:lnTo>
                <a:cubicBezTo>
                  <a:pt x="5469" y="1397"/>
                  <a:pt x="3957" y="3840"/>
                  <a:pt x="3957" y="6516"/>
                </a:cubicBezTo>
                <a:cubicBezTo>
                  <a:pt x="3957" y="3724"/>
                  <a:pt x="2444" y="1280"/>
                  <a:pt x="1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6"/>
          <p:cNvSpPr/>
          <p:nvPr/>
        </p:nvSpPr>
        <p:spPr>
          <a:xfrm>
            <a:off x="7365228" y="5056565"/>
            <a:ext cx="85670" cy="85670"/>
          </a:xfrm>
          <a:custGeom>
            <a:avLst/>
            <a:gdLst/>
            <a:ahLst/>
            <a:cxnLst/>
            <a:rect l="l" t="t" r="r" b="b"/>
            <a:pathLst>
              <a:path w="7797" h="7797" extrusionOk="0">
                <a:moveTo>
                  <a:pt x="1" y="1"/>
                </a:moveTo>
                <a:lnTo>
                  <a:pt x="1" y="1514"/>
                </a:lnTo>
                <a:cubicBezTo>
                  <a:pt x="1" y="4189"/>
                  <a:pt x="1513" y="6633"/>
                  <a:pt x="3957" y="7796"/>
                </a:cubicBezTo>
                <a:cubicBezTo>
                  <a:pt x="6284" y="6633"/>
                  <a:pt x="7796" y="4189"/>
                  <a:pt x="7796" y="1514"/>
                </a:cubicBezTo>
                <a:lnTo>
                  <a:pt x="7796" y="1"/>
                </a:lnTo>
                <a:cubicBezTo>
                  <a:pt x="5469" y="1397"/>
                  <a:pt x="3957" y="3840"/>
                  <a:pt x="3957" y="6633"/>
                </a:cubicBezTo>
                <a:cubicBezTo>
                  <a:pt x="3957" y="3840"/>
                  <a:pt x="2444" y="1397"/>
                  <a:pt x="1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6"/>
          <p:cNvSpPr/>
          <p:nvPr/>
        </p:nvSpPr>
        <p:spPr>
          <a:xfrm>
            <a:off x="7270636" y="4868657"/>
            <a:ext cx="86933" cy="84373"/>
          </a:xfrm>
          <a:custGeom>
            <a:avLst/>
            <a:gdLst/>
            <a:ahLst/>
            <a:cxnLst/>
            <a:rect l="l" t="t" r="r" b="b"/>
            <a:pathLst>
              <a:path w="7912" h="7679" extrusionOk="0">
                <a:moveTo>
                  <a:pt x="0" y="0"/>
                </a:moveTo>
                <a:lnTo>
                  <a:pt x="0" y="1396"/>
                </a:lnTo>
                <a:cubicBezTo>
                  <a:pt x="0" y="4072"/>
                  <a:pt x="1513" y="6515"/>
                  <a:pt x="3956" y="7679"/>
                </a:cubicBezTo>
                <a:cubicBezTo>
                  <a:pt x="6283" y="6515"/>
                  <a:pt x="7795" y="4072"/>
                  <a:pt x="7912" y="1396"/>
                </a:cubicBezTo>
                <a:lnTo>
                  <a:pt x="7912" y="0"/>
                </a:lnTo>
                <a:cubicBezTo>
                  <a:pt x="5469" y="1280"/>
                  <a:pt x="3956" y="3723"/>
                  <a:pt x="3956" y="6515"/>
                </a:cubicBezTo>
                <a:cubicBezTo>
                  <a:pt x="3956" y="3723"/>
                  <a:pt x="2443" y="1280"/>
                  <a:pt x="0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6"/>
          <p:cNvSpPr/>
          <p:nvPr/>
        </p:nvSpPr>
        <p:spPr>
          <a:xfrm>
            <a:off x="7270636" y="5056565"/>
            <a:ext cx="86933" cy="85670"/>
          </a:xfrm>
          <a:custGeom>
            <a:avLst/>
            <a:gdLst/>
            <a:ahLst/>
            <a:cxnLst/>
            <a:rect l="l" t="t" r="r" b="b"/>
            <a:pathLst>
              <a:path w="7912" h="7797" extrusionOk="0">
                <a:moveTo>
                  <a:pt x="0" y="1"/>
                </a:moveTo>
                <a:lnTo>
                  <a:pt x="0" y="1514"/>
                </a:lnTo>
                <a:cubicBezTo>
                  <a:pt x="0" y="4189"/>
                  <a:pt x="1513" y="6633"/>
                  <a:pt x="3956" y="7796"/>
                </a:cubicBezTo>
                <a:cubicBezTo>
                  <a:pt x="6283" y="6633"/>
                  <a:pt x="7795" y="4189"/>
                  <a:pt x="7912" y="1514"/>
                </a:cubicBezTo>
                <a:lnTo>
                  <a:pt x="7912" y="1"/>
                </a:lnTo>
                <a:cubicBezTo>
                  <a:pt x="5469" y="1397"/>
                  <a:pt x="3956" y="3840"/>
                  <a:pt x="3956" y="6633"/>
                </a:cubicBezTo>
                <a:cubicBezTo>
                  <a:pt x="3956" y="3840"/>
                  <a:pt x="2443" y="1397"/>
                  <a:pt x="0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6"/>
          <p:cNvSpPr/>
          <p:nvPr/>
        </p:nvSpPr>
        <p:spPr>
          <a:xfrm>
            <a:off x="7270636" y="4963248"/>
            <a:ext cx="86933" cy="84384"/>
          </a:xfrm>
          <a:custGeom>
            <a:avLst/>
            <a:gdLst/>
            <a:ahLst/>
            <a:cxnLst/>
            <a:rect l="l" t="t" r="r" b="b"/>
            <a:pathLst>
              <a:path w="7912" h="7680" extrusionOk="0">
                <a:moveTo>
                  <a:pt x="7912" y="1"/>
                </a:moveTo>
                <a:cubicBezTo>
                  <a:pt x="5447" y="1233"/>
                  <a:pt x="3953" y="3652"/>
                  <a:pt x="3950" y="6322"/>
                </a:cubicBezTo>
                <a:lnTo>
                  <a:pt x="3950" y="6322"/>
                </a:lnTo>
                <a:cubicBezTo>
                  <a:pt x="3842" y="3660"/>
                  <a:pt x="2353" y="1349"/>
                  <a:pt x="0" y="117"/>
                </a:cubicBezTo>
                <a:lnTo>
                  <a:pt x="0" y="1513"/>
                </a:lnTo>
                <a:cubicBezTo>
                  <a:pt x="0" y="4189"/>
                  <a:pt x="1513" y="6516"/>
                  <a:pt x="3956" y="7680"/>
                </a:cubicBezTo>
                <a:cubicBezTo>
                  <a:pt x="4538" y="7447"/>
                  <a:pt x="5119" y="7098"/>
                  <a:pt x="5585" y="6632"/>
                </a:cubicBezTo>
                <a:cubicBezTo>
                  <a:pt x="6981" y="5236"/>
                  <a:pt x="7912" y="3375"/>
                  <a:pt x="7912" y="1397"/>
                </a:cubicBezTo>
                <a:lnTo>
                  <a:pt x="7912" y="1"/>
                </a:lnTo>
                <a:close/>
              </a:path>
            </a:pathLst>
          </a:custGeom>
          <a:solidFill>
            <a:srgbClr val="838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6"/>
          <p:cNvSpPr/>
          <p:nvPr/>
        </p:nvSpPr>
        <p:spPr>
          <a:xfrm>
            <a:off x="7177308" y="4963248"/>
            <a:ext cx="85670" cy="84384"/>
          </a:xfrm>
          <a:custGeom>
            <a:avLst/>
            <a:gdLst/>
            <a:ahLst/>
            <a:cxnLst/>
            <a:rect l="l" t="t" r="r" b="b"/>
            <a:pathLst>
              <a:path w="7797" h="7680" extrusionOk="0">
                <a:moveTo>
                  <a:pt x="7796" y="1"/>
                </a:moveTo>
                <a:cubicBezTo>
                  <a:pt x="5353" y="1280"/>
                  <a:pt x="3840" y="3840"/>
                  <a:pt x="3840" y="6632"/>
                </a:cubicBezTo>
                <a:cubicBezTo>
                  <a:pt x="3840" y="3840"/>
                  <a:pt x="2328" y="1397"/>
                  <a:pt x="1" y="117"/>
                </a:cubicBezTo>
                <a:lnTo>
                  <a:pt x="1" y="1513"/>
                </a:lnTo>
                <a:cubicBezTo>
                  <a:pt x="1" y="4189"/>
                  <a:pt x="1513" y="6516"/>
                  <a:pt x="3840" y="7680"/>
                </a:cubicBezTo>
                <a:cubicBezTo>
                  <a:pt x="6284" y="6516"/>
                  <a:pt x="7796" y="4073"/>
                  <a:pt x="7796" y="1397"/>
                </a:cubicBezTo>
                <a:lnTo>
                  <a:pt x="7796" y="1"/>
                </a:lnTo>
                <a:close/>
              </a:path>
            </a:pathLst>
          </a:custGeom>
          <a:solidFill>
            <a:srgbClr val="65C8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6"/>
          <p:cNvSpPr/>
          <p:nvPr/>
        </p:nvSpPr>
        <p:spPr>
          <a:xfrm>
            <a:off x="7177308" y="4868657"/>
            <a:ext cx="85670" cy="84373"/>
          </a:xfrm>
          <a:custGeom>
            <a:avLst/>
            <a:gdLst/>
            <a:ahLst/>
            <a:cxnLst/>
            <a:rect l="l" t="t" r="r" b="b"/>
            <a:pathLst>
              <a:path w="7797" h="7679" extrusionOk="0">
                <a:moveTo>
                  <a:pt x="1" y="0"/>
                </a:moveTo>
                <a:lnTo>
                  <a:pt x="1" y="1513"/>
                </a:lnTo>
                <a:cubicBezTo>
                  <a:pt x="1" y="4072"/>
                  <a:pt x="1513" y="6515"/>
                  <a:pt x="3840" y="7679"/>
                </a:cubicBezTo>
                <a:cubicBezTo>
                  <a:pt x="6284" y="6515"/>
                  <a:pt x="7796" y="4072"/>
                  <a:pt x="7796" y="1396"/>
                </a:cubicBezTo>
                <a:lnTo>
                  <a:pt x="7796" y="0"/>
                </a:lnTo>
                <a:cubicBezTo>
                  <a:pt x="5353" y="1280"/>
                  <a:pt x="3840" y="3723"/>
                  <a:pt x="3840" y="6515"/>
                </a:cubicBezTo>
                <a:cubicBezTo>
                  <a:pt x="3840" y="3723"/>
                  <a:pt x="2328" y="1280"/>
                  <a:pt x="1" y="0"/>
                </a:cubicBezTo>
                <a:close/>
              </a:path>
            </a:pathLst>
          </a:custGeom>
          <a:solidFill>
            <a:srgbClr val="838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6"/>
          <p:cNvSpPr/>
          <p:nvPr/>
        </p:nvSpPr>
        <p:spPr>
          <a:xfrm>
            <a:off x="7177308" y="5056565"/>
            <a:ext cx="85670" cy="85670"/>
          </a:xfrm>
          <a:custGeom>
            <a:avLst/>
            <a:gdLst/>
            <a:ahLst/>
            <a:cxnLst/>
            <a:rect l="l" t="t" r="r" b="b"/>
            <a:pathLst>
              <a:path w="7797" h="7797" extrusionOk="0">
                <a:moveTo>
                  <a:pt x="1" y="1"/>
                </a:moveTo>
                <a:lnTo>
                  <a:pt x="1" y="1514"/>
                </a:lnTo>
                <a:cubicBezTo>
                  <a:pt x="1" y="4189"/>
                  <a:pt x="1513" y="6633"/>
                  <a:pt x="3840" y="7796"/>
                </a:cubicBezTo>
                <a:cubicBezTo>
                  <a:pt x="6284" y="6633"/>
                  <a:pt x="7796" y="4189"/>
                  <a:pt x="7796" y="1514"/>
                </a:cubicBezTo>
                <a:lnTo>
                  <a:pt x="7796" y="1"/>
                </a:lnTo>
                <a:cubicBezTo>
                  <a:pt x="5353" y="1281"/>
                  <a:pt x="3840" y="3840"/>
                  <a:pt x="3840" y="6633"/>
                </a:cubicBezTo>
                <a:cubicBezTo>
                  <a:pt x="3840" y="3840"/>
                  <a:pt x="2328" y="1397"/>
                  <a:pt x="1" y="1"/>
                </a:cubicBezTo>
                <a:close/>
              </a:path>
            </a:pathLst>
          </a:custGeom>
          <a:solidFill>
            <a:srgbClr val="838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6"/>
          <p:cNvSpPr/>
          <p:nvPr/>
        </p:nvSpPr>
        <p:spPr>
          <a:xfrm>
            <a:off x="7122360" y="5107712"/>
            <a:ext cx="6384" cy="21733"/>
          </a:xfrm>
          <a:custGeom>
            <a:avLst/>
            <a:gdLst/>
            <a:ahLst/>
            <a:cxnLst/>
            <a:rect l="l" t="t" r="r" b="b"/>
            <a:pathLst>
              <a:path w="581" h="1978" extrusionOk="0">
                <a:moveTo>
                  <a:pt x="0" y="9"/>
                </a:moveTo>
                <a:lnTo>
                  <a:pt x="0" y="9"/>
                </a:lnTo>
                <a:cubicBezTo>
                  <a:pt x="116" y="703"/>
                  <a:pt x="232" y="1283"/>
                  <a:pt x="232" y="1978"/>
                </a:cubicBezTo>
                <a:cubicBezTo>
                  <a:pt x="232" y="1794"/>
                  <a:pt x="240" y="1618"/>
                  <a:pt x="256" y="1445"/>
                </a:cubicBezTo>
                <a:lnTo>
                  <a:pt x="256" y="1445"/>
                </a:lnTo>
                <a:cubicBezTo>
                  <a:pt x="171" y="968"/>
                  <a:pt x="86" y="519"/>
                  <a:pt x="0" y="9"/>
                </a:cubicBezTo>
                <a:close/>
                <a:moveTo>
                  <a:pt x="580" y="0"/>
                </a:moveTo>
                <a:lnTo>
                  <a:pt x="580" y="0"/>
                </a:lnTo>
                <a:cubicBezTo>
                  <a:pt x="409" y="514"/>
                  <a:pt x="301" y="965"/>
                  <a:pt x="256" y="1445"/>
                </a:cubicBezTo>
                <a:lnTo>
                  <a:pt x="256" y="1445"/>
                </a:lnTo>
                <a:cubicBezTo>
                  <a:pt x="286" y="1618"/>
                  <a:pt x="317" y="1794"/>
                  <a:pt x="348" y="1978"/>
                </a:cubicBezTo>
                <a:cubicBezTo>
                  <a:pt x="348" y="1280"/>
                  <a:pt x="348" y="698"/>
                  <a:pt x="580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6"/>
          <p:cNvSpPr/>
          <p:nvPr/>
        </p:nvSpPr>
        <p:spPr>
          <a:xfrm>
            <a:off x="6986829" y="4774054"/>
            <a:ext cx="86944" cy="85659"/>
          </a:xfrm>
          <a:custGeom>
            <a:avLst/>
            <a:gdLst/>
            <a:ahLst/>
            <a:cxnLst/>
            <a:rect l="l" t="t" r="r" b="b"/>
            <a:pathLst>
              <a:path w="7913" h="7796" extrusionOk="0">
                <a:moveTo>
                  <a:pt x="1" y="0"/>
                </a:moveTo>
                <a:lnTo>
                  <a:pt x="1" y="1397"/>
                </a:lnTo>
                <a:cubicBezTo>
                  <a:pt x="1" y="4072"/>
                  <a:pt x="1513" y="6516"/>
                  <a:pt x="3957" y="7796"/>
                </a:cubicBezTo>
                <a:cubicBezTo>
                  <a:pt x="6400" y="6516"/>
                  <a:pt x="7913" y="4072"/>
                  <a:pt x="7913" y="1397"/>
                </a:cubicBezTo>
                <a:lnTo>
                  <a:pt x="7913" y="0"/>
                </a:lnTo>
                <a:cubicBezTo>
                  <a:pt x="5469" y="1280"/>
                  <a:pt x="3957" y="3840"/>
                  <a:pt x="3957" y="6516"/>
                </a:cubicBezTo>
                <a:cubicBezTo>
                  <a:pt x="3957" y="3840"/>
                  <a:pt x="2444" y="1280"/>
                  <a:pt x="1" y="0"/>
                </a:cubicBezTo>
                <a:close/>
              </a:path>
            </a:pathLst>
          </a:custGeom>
          <a:solidFill>
            <a:srgbClr val="65C8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6"/>
          <p:cNvSpPr/>
          <p:nvPr/>
        </p:nvSpPr>
        <p:spPr>
          <a:xfrm>
            <a:off x="6986829" y="5056565"/>
            <a:ext cx="86944" cy="85670"/>
          </a:xfrm>
          <a:custGeom>
            <a:avLst/>
            <a:gdLst/>
            <a:ahLst/>
            <a:cxnLst/>
            <a:rect l="l" t="t" r="r" b="b"/>
            <a:pathLst>
              <a:path w="7913" h="7797" extrusionOk="0">
                <a:moveTo>
                  <a:pt x="1" y="1"/>
                </a:moveTo>
                <a:lnTo>
                  <a:pt x="1" y="1514"/>
                </a:lnTo>
                <a:cubicBezTo>
                  <a:pt x="1" y="4189"/>
                  <a:pt x="1513" y="6633"/>
                  <a:pt x="3957" y="7796"/>
                </a:cubicBezTo>
                <a:cubicBezTo>
                  <a:pt x="6400" y="6633"/>
                  <a:pt x="7913" y="4189"/>
                  <a:pt x="7913" y="1514"/>
                </a:cubicBezTo>
                <a:lnTo>
                  <a:pt x="7913" y="1"/>
                </a:lnTo>
                <a:cubicBezTo>
                  <a:pt x="5469" y="1397"/>
                  <a:pt x="3957" y="3840"/>
                  <a:pt x="3957" y="6633"/>
                </a:cubicBezTo>
                <a:cubicBezTo>
                  <a:pt x="3957" y="3840"/>
                  <a:pt x="2444" y="1397"/>
                  <a:pt x="1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6"/>
          <p:cNvSpPr/>
          <p:nvPr/>
        </p:nvSpPr>
        <p:spPr>
          <a:xfrm>
            <a:off x="6893512" y="4868657"/>
            <a:ext cx="85659" cy="84373"/>
          </a:xfrm>
          <a:custGeom>
            <a:avLst/>
            <a:gdLst/>
            <a:ahLst/>
            <a:cxnLst/>
            <a:rect l="l" t="t" r="r" b="b"/>
            <a:pathLst>
              <a:path w="7796" h="7679" extrusionOk="0">
                <a:moveTo>
                  <a:pt x="1" y="0"/>
                </a:moveTo>
                <a:lnTo>
                  <a:pt x="1" y="1396"/>
                </a:lnTo>
                <a:cubicBezTo>
                  <a:pt x="1" y="4072"/>
                  <a:pt x="1513" y="6515"/>
                  <a:pt x="3840" y="7679"/>
                </a:cubicBezTo>
                <a:cubicBezTo>
                  <a:pt x="6283" y="6515"/>
                  <a:pt x="7796" y="4072"/>
                  <a:pt x="7796" y="1396"/>
                </a:cubicBezTo>
                <a:lnTo>
                  <a:pt x="7796" y="0"/>
                </a:lnTo>
                <a:cubicBezTo>
                  <a:pt x="5353" y="1280"/>
                  <a:pt x="3840" y="3723"/>
                  <a:pt x="3840" y="6515"/>
                </a:cubicBezTo>
                <a:cubicBezTo>
                  <a:pt x="3840" y="3723"/>
                  <a:pt x="2328" y="1280"/>
                  <a:pt x="1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6"/>
          <p:cNvSpPr/>
          <p:nvPr/>
        </p:nvSpPr>
        <p:spPr>
          <a:xfrm>
            <a:off x="6892238" y="5056565"/>
            <a:ext cx="86933" cy="85670"/>
          </a:xfrm>
          <a:custGeom>
            <a:avLst/>
            <a:gdLst/>
            <a:ahLst/>
            <a:cxnLst/>
            <a:rect l="l" t="t" r="r" b="b"/>
            <a:pathLst>
              <a:path w="7912" h="7797" extrusionOk="0">
                <a:moveTo>
                  <a:pt x="0" y="1"/>
                </a:moveTo>
                <a:lnTo>
                  <a:pt x="0" y="1514"/>
                </a:lnTo>
                <a:cubicBezTo>
                  <a:pt x="117" y="4189"/>
                  <a:pt x="1629" y="6633"/>
                  <a:pt x="3956" y="7796"/>
                </a:cubicBezTo>
                <a:cubicBezTo>
                  <a:pt x="6399" y="6633"/>
                  <a:pt x="7912" y="4189"/>
                  <a:pt x="7912" y="1514"/>
                </a:cubicBezTo>
                <a:lnTo>
                  <a:pt x="7912" y="1"/>
                </a:lnTo>
                <a:cubicBezTo>
                  <a:pt x="5469" y="1397"/>
                  <a:pt x="3956" y="3840"/>
                  <a:pt x="3956" y="6633"/>
                </a:cubicBezTo>
                <a:cubicBezTo>
                  <a:pt x="3956" y="3840"/>
                  <a:pt x="2444" y="1397"/>
                  <a:pt x="0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6"/>
          <p:cNvSpPr/>
          <p:nvPr/>
        </p:nvSpPr>
        <p:spPr>
          <a:xfrm>
            <a:off x="7177308" y="4774054"/>
            <a:ext cx="85670" cy="85659"/>
          </a:xfrm>
          <a:custGeom>
            <a:avLst/>
            <a:gdLst/>
            <a:ahLst/>
            <a:cxnLst/>
            <a:rect l="l" t="t" r="r" b="b"/>
            <a:pathLst>
              <a:path w="7797" h="7796" extrusionOk="0">
                <a:moveTo>
                  <a:pt x="1" y="0"/>
                </a:moveTo>
                <a:lnTo>
                  <a:pt x="1" y="1397"/>
                </a:lnTo>
                <a:cubicBezTo>
                  <a:pt x="1" y="4072"/>
                  <a:pt x="1513" y="6516"/>
                  <a:pt x="3840" y="7796"/>
                </a:cubicBezTo>
                <a:cubicBezTo>
                  <a:pt x="6284" y="6516"/>
                  <a:pt x="7796" y="4072"/>
                  <a:pt x="7796" y="1397"/>
                </a:cubicBezTo>
                <a:lnTo>
                  <a:pt x="7796" y="0"/>
                </a:lnTo>
                <a:cubicBezTo>
                  <a:pt x="5353" y="1280"/>
                  <a:pt x="3840" y="3840"/>
                  <a:pt x="3840" y="6516"/>
                </a:cubicBezTo>
                <a:cubicBezTo>
                  <a:pt x="3840" y="3840"/>
                  <a:pt x="2328" y="1280"/>
                  <a:pt x="1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6"/>
          <p:cNvSpPr/>
          <p:nvPr/>
        </p:nvSpPr>
        <p:spPr>
          <a:xfrm>
            <a:off x="7081431" y="4868657"/>
            <a:ext cx="86944" cy="84373"/>
          </a:xfrm>
          <a:custGeom>
            <a:avLst/>
            <a:gdLst/>
            <a:ahLst/>
            <a:cxnLst/>
            <a:rect l="l" t="t" r="r" b="b"/>
            <a:pathLst>
              <a:path w="7913" h="7679" extrusionOk="0">
                <a:moveTo>
                  <a:pt x="1" y="0"/>
                </a:moveTo>
                <a:lnTo>
                  <a:pt x="1" y="1396"/>
                </a:lnTo>
                <a:cubicBezTo>
                  <a:pt x="1" y="4072"/>
                  <a:pt x="1513" y="6515"/>
                  <a:pt x="3957" y="7679"/>
                </a:cubicBezTo>
                <a:cubicBezTo>
                  <a:pt x="6400" y="6515"/>
                  <a:pt x="7912" y="4072"/>
                  <a:pt x="7912" y="1396"/>
                </a:cubicBezTo>
                <a:lnTo>
                  <a:pt x="7912" y="0"/>
                </a:lnTo>
                <a:cubicBezTo>
                  <a:pt x="5469" y="1280"/>
                  <a:pt x="3957" y="3723"/>
                  <a:pt x="3957" y="6515"/>
                </a:cubicBezTo>
                <a:cubicBezTo>
                  <a:pt x="3957" y="3723"/>
                  <a:pt x="2444" y="1280"/>
                  <a:pt x="1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6"/>
          <p:cNvSpPr/>
          <p:nvPr/>
        </p:nvSpPr>
        <p:spPr>
          <a:xfrm>
            <a:off x="7081431" y="4963248"/>
            <a:ext cx="86944" cy="84384"/>
          </a:xfrm>
          <a:custGeom>
            <a:avLst/>
            <a:gdLst/>
            <a:ahLst/>
            <a:cxnLst/>
            <a:rect l="l" t="t" r="r" b="b"/>
            <a:pathLst>
              <a:path w="7913" h="7680" extrusionOk="0">
                <a:moveTo>
                  <a:pt x="7912" y="1"/>
                </a:moveTo>
                <a:cubicBezTo>
                  <a:pt x="5469" y="1280"/>
                  <a:pt x="3957" y="3840"/>
                  <a:pt x="3957" y="6632"/>
                </a:cubicBezTo>
                <a:cubicBezTo>
                  <a:pt x="3957" y="3840"/>
                  <a:pt x="2444" y="1397"/>
                  <a:pt x="1" y="117"/>
                </a:cubicBezTo>
                <a:lnTo>
                  <a:pt x="1" y="1513"/>
                </a:lnTo>
                <a:cubicBezTo>
                  <a:pt x="1" y="3491"/>
                  <a:pt x="931" y="5353"/>
                  <a:pt x="2328" y="6632"/>
                </a:cubicBezTo>
                <a:cubicBezTo>
                  <a:pt x="2793" y="7098"/>
                  <a:pt x="3375" y="7447"/>
                  <a:pt x="3957" y="7680"/>
                </a:cubicBezTo>
                <a:cubicBezTo>
                  <a:pt x="4538" y="7447"/>
                  <a:pt x="5120" y="7098"/>
                  <a:pt x="5585" y="6632"/>
                </a:cubicBezTo>
                <a:cubicBezTo>
                  <a:pt x="7098" y="5236"/>
                  <a:pt x="7912" y="3375"/>
                  <a:pt x="7912" y="1397"/>
                </a:cubicBezTo>
                <a:lnTo>
                  <a:pt x="7912" y="1"/>
                </a:lnTo>
                <a:close/>
              </a:path>
            </a:pathLst>
          </a:custGeom>
          <a:solidFill>
            <a:srgbClr val="838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6"/>
          <p:cNvSpPr/>
          <p:nvPr/>
        </p:nvSpPr>
        <p:spPr>
          <a:xfrm>
            <a:off x="7081431" y="5057850"/>
            <a:ext cx="86944" cy="85659"/>
          </a:xfrm>
          <a:custGeom>
            <a:avLst/>
            <a:gdLst/>
            <a:ahLst/>
            <a:cxnLst/>
            <a:rect l="l" t="t" r="r" b="b"/>
            <a:pathLst>
              <a:path w="7913" h="7796" extrusionOk="0">
                <a:moveTo>
                  <a:pt x="1" y="0"/>
                </a:moveTo>
                <a:lnTo>
                  <a:pt x="1" y="1397"/>
                </a:lnTo>
                <a:cubicBezTo>
                  <a:pt x="1" y="4072"/>
                  <a:pt x="1513" y="6516"/>
                  <a:pt x="3957" y="7796"/>
                </a:cubicBezTo>
                <a:cubicBezTo>
                  <a:pt x="6400" y="6516"/>
                  <a:pt x="7912" y="4072"/>
                  <a:pt x="7912" y="1397"/>
                </a:cubicBezTo>
                <a:lnTo>
                  <a:pt x="7912" y="0"/>
                </a:lnTo>
                <a:cubicBezTo>
                  <a:pt x="6167" y="931"/>
                  <a:pt x="4887" y="2560"/>
                  <a:pt x="4306" y="4538"/>
                </a:cubicBezTo>
                <a:cubicBezTo>
                  <a:pt x="4073" y="5236"/>
                  <a:pt x="4073" y="5818"/>
                  <a:pt x="4073" y="6516"/>
                </a:cubicBezTo>
                <a:cubicBezTo>
                  <a:pt x="3957" y="5818"/>
                  <a:pt x="3840" y="5236"/>
                  <a:pt x="3724" y="4538"/>
                </a:cubicBezTo>
                <a:cubicBezTo>
                  <a:pt x="3142" y="2560"/>
                  <a:pt x="1862" y="931"/>
                  <a:pt x="1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6"/>
          <p:cNvSpPr/>
          <p:nvPr/>
        </p:nvSpPr>
        <p:spPr>
          <a:xfrm>
            <a:off x="6986829" y="4964534"/>
            <a:ext cx="86944" cy="83098"/>
          </a:xfrm>
          <a:custGeom>
            <a:avLst/>
            <a:gdLst/>
            <a:ahLst/>
            <a:cxnLst/>
            <a:rect l="l" t="t" r="r" b="b"/>
            <a:pathLst>
              <a:path w="7913" h="7563" extrusionOk="0">
                <a:moveTo>
                  <a:pt x="1" y="0"/>
                </a:moveTo>
                <a:lnTo>
                  <a:pt x="1" y="1396"/>
                </a:lnTo>
                <a:cubicBezTo>
                  <a:pt x="117" y="3374"/>
                  <a:pt x="932" y="5236"/>
                  <a:pt x="2328" y="6515"/>
                </a:cubicBezTo>
                <a:cubicBezTo>
                  <a:pt x="2793" y="6981"/>
                  <a:pt x="3375" y="7330"/>
                  <a:pt x="3957" y="7563"/>
                </a:cubicBezTo>
                <a:cubicBezTo>
                  <a:pt x="6400" y="6399"/>
                  <a:pt x="7913" y="3956"/>
                  <a:pt x="7913" y="1280"/>
                </a:cubicBezTo>
                <a:lnTo>
                  <a:pt x="7913" y="0"/>
                </a:lnTo>
                <a:cubicBezTo>
                  <a:pt x="5469" y="1280"/>
                  <a:pt x="3957" y="3723"/>
                  <a:pt x="3957" y="6515"/>
                </a:cubicBezTo>
                <a:cubicBezTo>
                  <a:pt x="3957" y="3723"/>
                  <a:pt x="2444" y="1280"/>
                  <a:pt x="1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6"/>
          <p:cNvSpPr/>
          <p:nvPr/>
        </p:nvSpPr>
        <p:spPr>
          <a:xfrm>
            <a:off x="8311229" y="4774054"/>
            <a:ext cx="85659" cy="85659"/>
          </a:xfrm>
          <a:custGeom>
            <a:avLst/>
            <a:gdLst/>
            <a:ahLst/>
            <a:cxnLst/>
            <a:rect l="l" t="t" r="r" b="b"/>
            <a:pathLst>
              <a:path w="7796" h="7796" extrusionOk="0">
                <a:moveTo>
                  <a:pt x="0" y="0"/>
                </a:moveTo>
                <a:lnTo>
                  <a:pt x="0" y="1397"/>
                </a:lnTo>
                <a:cubicBezTo>
                  <a:pt x="0" y="4072"/>
                  <a:pt x="1513" y="6516"/>
                  <a:pt x="3956" y="7796"/>
                </a:cubicBezTo>
                <a:cubicBezTo>
                  <a:pt x="6283" y="6516"/>
                  <a:pt x="7796" y="4072"/>
                  <a:pt x="7796" y="1397"/>
                </a:cubicBezTo>
                <a:lnTo>
                  <a:pt x="7796" y="0"/>
                </a:lnTo>
                <a:cubicBezTo>
                  <a:pt x="5469" y="1280"/>
                  <a:pt x="3956" y="3840"/>
                  <a:pt x="3956" y="6516"/>
                </a:cubicBezTo>
                <a:cubicBezTo>
                  <a:pt x="3956" y="3840"/>
                  <a:pt x="2444" y="1280"/>
                  <a:pt x="0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6"/>
          <p:cNvSpPr/>
          <p:nvPr/>
        </p:nvSpPr>
        <p:spPr>
          <a:xfrm>
            <a:off x="8311229" y="4963248"/>
            <a:ext cx="85659" cy="84384"/>
          </a:xfrm>
          <a:custGeom>
            <a:avLst/>
            <a:gdLst/>
            <a:ahLst/>
            <a:cxnLst/>
            <a:rect l="l" t="t" r="r" b="b"/>
            <a:pathLst>
              <a:path w="7796" h="7680" extrusionOk="0">
                <a:moveTo>
                  <a:pt x="0" y="1"/>
                </a:moveTo>
                <a:lnTo>
                  <a:pt x="0" y="1397"/>
                </a:lnTo>
                <a:cubicBezTo>
                  <a:pt x="0" y="4073"/>
                  <a:pt x="1513" y="6516"/>
                  <a:pt x="3956" y="7680"/>
                </a:cubicBezTo>
                <a:cubicBezTo>
                  <a:pt x="6283" y="6516"/>
                  <a:pt x="7796" y="4073"/>
                  <a:pt x="7796" y="1397"/>
                </a:cubicBezTo>
                <a:lnTo>
                  <a:pt x="7796" y="1"/>
                </a:lnTo>
                <a:cubicBezTo>
                  <a:pt x="5469" y="1280"/>
                  <a:pt x="3956" y="3724"/>
                  <a:pt x="3956" y="6516"/>
                </a:cubicBezTo>
                <a:cubicBezTo>
                  <a:pt x="3956" y="3724"/>
                  <a:pt x="2444" y="1280"/>
                  <a:pt x="0" y="1"/>
                </a:cubicBezTo>
                <a:close/>
              </a:path>
            </a:pathLst>
          </a:custGeom>
          <a:solidFill>
            <a:srgbClr val="65C8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6"/>
          <p:cNvSpPr/>
          <p:nvPr/>
        </p:nvSpPr>
        <p:spPr>
          <a:xfrm>
            <a:off x="8216627" y="4868657"/>
            <a:ext cx="86944" cy="84373"/>
          </a:xfrm>
          <a:custGeom>
            <a:avLst/>
            <a:gdLst/>
            <a:ahLst/>
            <a:cxnLst/>
            <a:rect l="l" t="t" r="r" b="b"/>
            <a:pathLst>
              <a:path w="7913" h="7679" extrusionOk="0">
                <a:moveTo>
                  <a:pt x="0" y="0"/>
                </a:moveTo>
                <a:lnTo>
                  <a:pt x="0" y="1396"/>
                </a:lnTo>
                <a:cubicBezTo>
                  <a:pt x="0" y="4072"/>
                  <a:pt x="1513" y="6515"/>
                  <a:pt x="3956" y="7679"/>
                </a:cubicBezTo>
                <a:cubicBezTo>
                  <a:pt x="6400" y="6515"/>
                  <a:pt x="7912" y="4072"/>
                  <a:pt x="7912" y="1396"/>
                </a:cubicBezTo>
                <a:lnTo>
                  <a:pt x="7912" y="0"/>
                </a:lnTo>
                <a:cubicBezTo>
                  <a:pt x="5469" y="1280"/>
                  <a:pt x="3956" y="3723"/>
                  <a:pt x="3956" y="6515"/>
                </a:cubicBezTo>
                <a:cubicBezTo>
                  <a:pt x="3956" y="3723"/>
                  <a:pt x="2444" y="1280"/>
                  <a:pt x="0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6"/>
          <p:cNvSpPr/>
          <p:nvPr/>
        </p:nvSpPr>
        <p:spPr>
          <a:xfrm>
            <a:off x="8216627" y="5056565"/>
            <a:ext cx="86944" cy="85670"/>
          </a:xfrm>
          <a:custGeom>
            <a:avLst/>
            <a:gdLst/>
            <a:ahLst/>
            <a:cxnLst/>
            <a:rect l="l" t="t" r="r" b="b"/>
            <a:pathLst>
              <a:path w="7913" h="7797" extrusionOk="0">
                <a:moveTo>
                  <a:pt x="0" y="1"/>
                </a:moveTo>
                <a:lnTo>
                  <a:pt x="0" y="1514"/>
                </a:lnTo>
                <a:cubicBezTo>
                  <a:pt x="0" y="4189"/>
                  <a:pt x="1513" y="6633"/>
                  <a:pt x="3956" y="7796"/>
                </a:cubicBezTo>
                <a:cubicBezTo>
                  <a:pt x="6400" y="6633"/>
                  <a:pt x="7912" y="4189"/>
                  <a:pt x="7912" y="1514"/>
                </a:cubicBezTo>
                <a:lnTo>
                  <a:pt x="7912" y="1"/>
                </a:lnTo>
                <a:cubicBezTo>
                  <a:pt x="5469" y="1397"/>
                  <a:pt x="3956" y="3840"/>
                  <a:pt x="3956" y="6633"/>
                </a:cubicBezTo>
                <a:cubicBezTo>
                  <a:pt x="3956" y="3840"/>
                  <a:pt x="2444" y="1397"/>
                  <a:pt x="0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6"/>
          <p:cNvSpPr/>
          <p:nvPr/>
        </p:nvSpPr>
        <p:spPr>
          <a:xfrm>
            <a:off x="8122025" y="4774054"/>
            <a:ext cx="86944" cy="85659"/>
          </a:xfrm>
          <a:custGeom>
            <a:avLst/>
            <a:gdLst/>
            <a:ahLst/>
            <a:cxnLst/>
            <a:rect l="l" t="t" r="r" b="b"/>
            <a:pathLst>
              <a:path w="7913" h="7796" extrusionOk="0">
                <a:moveTo>
                  <a:pt x="1" y="0"/>
                </a:moveTo>
                <a:lnTo>
                  <a:pt x="1" y="1397"/>
                </a:lnTo>
                <a:cubicBezTo>
                  <a:pt x="1" y="4072"/>
                  <a:pt x="1513" y="6516"/>
                  <a:pt x="3957" y="7796"/>
                </a:cubicBezTo>
                <a:cubicBezTo>
                  <a:pt x="6400" y="6516"/>
                  <a:pt x="7912" y="4072"/>
                  <a:pt x="7912" y="1397"/>
                </a:cubicBezTo>
                <a:lnTo>
                  <a:pt x="7912" y="0"/>
                </a:lnTo>
                <a:cubicBezTo>
                  <a:pt x="5469" y="1280"/>
                  <a:pt x="3957" y="3840"/>
                  <a:pt x="3957" y="6516"/>
                </a:cubicBezTo>
                <a:cubicBezTo>
                  <a:pt x="3957" y="3840"/>
                  <a:pt x="2444" y="1280"/>
                  <a:pt x="1" y="0"/>
                </a:cubicBezTo>
                <a:close/>
              </a:path>
            </a:pathLst>
          </a:custGeom>
          <a:solidFill>
            <a:srgbClr val="65C8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6"/>
          <p:cNvSpPr/>
          <p:nvPr/>
        </p:nvSpPr>
        <p:spPr>
          <a:xfrm>
            <a:off x="8122025" y="4963248"/>
            <a:ext cx="86944" cy="84384"/>
          </a:xfrm>
          <a:custGeom>
            <a:avLst/>
            <a:gdLst/>
            <a:ahLst/>
            <a:cxnLst/>
            <a:rect l="l" t="t" r="r" b="b"/>
            <a:pathLst>
              <a:path w="7913" h="7680" extrusionOk="0">
                <a:moveTo>
                  <a:pt x="1" y="1"/>
                </a:moveTo>
                <a:lnTo>
                  <a:pt x="1" y="1397"/>
                </a:lnTo>
                <a:cubicBezTo>
                  <a:pt x="1" y="4073"/>
                  <a:pt x="1513" y="6516"/>
                  <a:pt x="3957" y="7680"/>
                </a:cubicBezTo>
                <a:cubicBezTo>
                  <a:pt x="6400" y="6516"/>
                  <a:pt x="7912" y="4073"/>
                  <a:pt x="7912" y="1397"/>
                </a:cubicBezTo>
                <a:lnTo>
                  <a:pt x="7912" y="1"/>
                </a:lnTo>
                <a:cubicBezTo>
                  <a:pt x="5469" y="1280"/>
                  <a:pt x="3957" y="3724"/>
                  <a:pt x="3957" y="6516"/>
                </a:cubicBezTo>
                <a:cubicBezTo>
                  <a:pt x="3957" y="3724"/>
                  <a:pt x="2444" y="1280"/>
                  <a:pt x="1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6"/>
          <p:cNvSpPr/>
          <p:nvPr/>
        </p:nvSpPr>
        <p:spPr>
          <a:xfrm>
            <a:off x="8122025" y="5056565"/>
            <a:ext cx="86944" cy="85670"/>
          </a:xfrm>
          <a:custGeom>
            <a:avLst/>
            <a:gdLst/>
            <a:ahLst/>
            <a:cxnLst/>
            <a:rect l="l" t="t" r="r" b="b"/>
            <a:pathLst>
              <a:path w="7913" h="7797" extrusionOk="0">
                <a:moveTo>
                  <a:pt x="1" y="1"/>
                </a:moveTo>
                <a:lnTo>
                  <a:pt x="1" y="1514"/>
                </a:lnTo>
                <a:cubicBezTo>
                  <a:pt x="1" y="4189"/>
                  <a:pt x="1513" y="6633"/>
                  <a:pt x="3957" y="7796"/>
                </a:cubicBezTo>
                <a:cubicBezTo>
                  <a:pt x="6400" y="6633"/>
                  <a:pt x="7912" y="4189"/>
                  <a:pt x="7912" y="1514"/>
                </a:cubicBezTo>
                <a:lnTo>
                  <a:pt x="7912" y="1"/>
                </a:lnTo>
                <a:cubicBezTo>
                  <a:pt x="5469" y="1397"/>
                  <a:pt x="3957" y="3840"/>
                  <a:pt x="3957" y="6633"/>
                </a:cubicBezTo>
                <a:cubicBezTo>
                  <a:pt x="3957" y="3840"/>
                  <a:pt x="2444" y="1397"/>
                  <a:pt x="1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6"/>
          <p:cNvSpPr/>
          <p:nvPr/>
        </p:nvSpPr>
        <p:spPr>
          <a:xfrm>
            <a:off x="8027433" y="4868657"/>
            <a:ext cx="86933" cy="85659"/>
          </a:xfrm>
          <a:custGeom>
            <a:avLst/>
            <a:gdLst/>
            <a:ahLst/>
            <a:cxnLst/>
            <a:rect l="l" t="t" r="r" b="b"/>
            <a:pathLst>
              <a:path w="7912" h="7796" extrusionOk="0">
                <a:moveTo>
                  <a:pt x="116" y="0"/>
                </a:moveTo>
                <a:lnTo>
                  <a:pt x="116" y="1396"/>
                </a:lnTo>
                <a:cubicBezTo>
                  <a:pt x="0" y="4072"/>
                  <a:pt x="1629" y="6632"/>
                  <a:pt x="4072" y="7795"/>
                </a:cubicBezTo>
                <a:cubicBezTo>
                  <a:pt x="6399" y="6632"/>
                  <a:pt x="7912" y="4188"/>
                  <a:pt x="7912" y="1513"/>
                </a:cubicBezTo>
                <a:lnTo>
                  <a:pt x="7912" y="0"/>
                </a:lnTo>
                <a:cubicBezTo>
                  <a:pt x="5559" y="1232"/>
                  <a:pt x="4070" y="3543"/>
                  <a:pt x="4066" y="6205"/>
                </a:cubicBezTo>
                <a:lnTo>
                  <a:pt x="4066" y="6205"/>
                </a:lnTo>
                <a:cubicBezTo>
                  <a:pt x="3958" y="3543"/>
                  <a:pt x="2469" y="1232"/>
                  <a:pt x="116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6"/>
          <p:cNvSpPr/>
          <p:nvPr/>
        </p:nvSpPr>
        <p:spPr>
          <a:xfrm>
            <a:off x="8028708" y="5056565"/>
            <a:ext cx="85659" cy="86944"/>
          </a:xfrm>
          <a:custGeom>
            <a:avLst/>
            <a:gdLst/>
            <a:ahLst/>
            <a:cxnLst/>
            <a:rect l="l" t="t" r="r" b="b"/>
            <a:pathLst>
              <a:path w="7796" h="7913" extrusionOk="0">
                <a:moveTo>
                  <a:pt x="0" y="1"/>
                </a:moveTo>
                <a:lnTo>
                  <a:pt x="0" y="1514"/>
                </a:lnTo>
                <a:cubicBezTo>
                  <a:pt x="0" y="4189"/>
                  <a:pt x="1513" y="6633"/>
                  <a:pt x="3956" y="7913"/>
                </a:cubicBezTo>
                <a:cubicBezTo>
                  <a:pt x="6283" y="6749"/>
                  <a:pt x="7796" y="4306"/>
                  <a:pt x="7796" y="1630"/>
                </a:cubicBezTo>
                <a:lnTo>
                  <a:pt x="7796" y="117"/>
                </a:lnTo>
                <a:cubicBezTo>
                  <a:pt x="5469" y="1397"/>
                  <a:pt x="3956" y="3840"/>
                  <a:pt x="3956" y="6633"/>
                </a:cubicBezTo>
                <a:cubicBezTo>
                  <a:pt x="3956" y="3840"/>
                  <a:pt x="2444" y="1397"/>
                  <a:pt x="0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6"/>
          <p:cNvSpPr/>
          <p:nvPr/>
        </p:nvSpPr>
        <p:spPr>
          <a:xfrm>
            <a:off x="8028708" y="4963248"/>
            <a:ext cx="85659" cy="84384"/>
          </a:xfrm>
          <a:custGeom>
            <a:avLst/>
            <a:gdLst/>
            <a:ahLst/>
            <a:cxnLst/>
            <a:rect l="l" t="t" r="r" b="b"/>
            <a:pathLst>
              <a:path w="7796" h="7680" extrusionOk="0">
                <a:moveTo>
                  <a:pt x="7796" y="1"/>
                </a:moveTo>
                <a:cubicBezTo>
                  <a:pt x="5352" y="1280"/>
                  <a:pt x="3840" y="3724"/>
                  <a:pt x="3956" y="6516"/>
                </a:cubicBezTo>
                <a:cubicBezTo>
                  <a:pt x="3840" y="3840"/>
                  <a:pt x="2327" y="1397"/>
                  <a:pt x="0" y="117"/>
                </a:cubicBezTo>
                <a:lnTo>
                  <a:pt x="0" y="1513"/>
                </a:lnTo>
                <a:cubicBezTo>
                  <a:pt x="0" y="3491"/>
                  <a:pt x="815" y="5353"/>
                  <a:pt x="2211" y="6632"/>
                </a:cubicBezTo>
                <a:cubicBezTo>
                  <a:pt x="2793" y="7098"/>
                  <a:pt x="3258" y="7447"/>
                  <a:pt x="3840" y="7680"/>
                </a:cubicBezTo>
                <a:cubicBezTo>
                  <a:pt x="4422" y="7447"/>
                  <a:pt x="5003" y="7098"/>
                  <a:pt x="5469" y="6632"/>
                </a:cubicBezTo>
                <a:cubicBezTo>
                  <a:pt x="6981" y="5236"/>
                  <a:pt x="7796" y="3375"/>
                  <a:pt x="7796" y="1397"/>
                </a:cubicBezTo>
                <a:lnTo>
                  <a:pt x="7796" y="1"/>
                </a:lnTo>
                <a:close/>
              </a:path>
            </a:pathLst>
          </a:custGeom>
          <a:solidFill>
            <a:srgbClr val="838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6"/>
          <p:cNvSpPr/>
          <p:nvPr/>
        </p:nvSpPr>
        <p:spPr>
          <a:xfrm>
            <a:off x="7934105" y="4963248"/>
            <a:ext cx="85659" cy="84384"/>
          </a:xfrm>
          <a:custGeom>
            <a:avLst/>
            <a:gdLst/>
            <a:ahLst/>
            <a:cxnLst/>
            <a:rect l="l" t="t" r="r" b="b"/>
            <a:pathLst>
              <a:path w="7796" h="7680" extrusionOk="0">
                <a:moveTo>
                  <a:pt x="7796" y="1"/>
                </a:moveTo>
                <a:cubicBezTo>
                  <a:pt x="5353" y="1280"/>
                  <a:pt x="3840" y="3840"/>
                  <a:pt x="3840" y="6632"/>
                </a:cubicBezTo>
                <a:cubicBezTo>
                  <a:pt x="3840" y="3840"/>
                  <a:pt x="2328" y="1397"/>
                  <a:pt x="1" y="117"/>
                </a:cubicBezTo>
                <a:lnTo>
                  <a:pt x="1" y="1513"/>
                </a:lnTo>
                <a:cubicBezTo>
                  <a:pt x="1" y="3491"/>
                  <a:pt x="815" y="5353"/>
                  <a:pt x="2211" y="6632"/>
                </a:cubicBezTo>
                <a:cubicBezTo>
                  <a:pt x="2793" y="7098"/>
                  <a:pt x="3258" y="7447"/>
                  <a:pt x="3840" y="7680"/>
                </a:cubicBezTo>
                <a:cubicBezTo>
                  <a:pt x="6283" y="6516"/>
                  <a:pt x="7796" y="4073"/>
                  <a:pt x="7796" y="1397"/>
                </a:cubicBezTo>
                <a:lnTo>
                  <a:pt x="7796" y="1"/>
                </a:lnTo>
                <a:close/>
              </a:path>
            </a:pathLst>
          </a:custGeom>
          <a:solidFill>
            <a:srgbClr val="65C8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6"/>
          <p:cNvSpPr/>
          <p:nvPr/>
        </p:nvSpPr>
        <p:spPr>
          <a:xfrm>
            <a:off x="7934105" y="4868657"/>
            <a:ext cx="85659" cy="84373"/>
          </a:xfrm>
          <a:custGeom>
            <a:avLst/>
            <a:gdLst/>
            <a:ahLst/>
            <a:cxnLst/>
            <a:rect l="l" t="t" r="r" b="b"/>
            <a:pathLst>
              <a:path w="7796" h="7679" extrusionOk="0">
                <a:moveTo>
                  <a:pt x="1" y="0"/>
                </a:moveTo>
                <a:lnTo>
                  <a:pt x="1" y="1396"/>
                </a:lnTo>
                <a:cubicBezTo>
                  <a:pt x="1" y="4072"/>
                  <a:pt x="1513" y="6515"/>
                  <a:pt x="3840" y="7679"/>
                </a:cubicBezTo>
                <a:cubicBezTo>
                  <a:pt x="6283" y="6515"/>
                  <a:pt x="7796" y="4072"/>
                  <a:pt x="7796" y="1396"/>
                </a:cubicBezTo>
                <a:lnTo>
                  <a:pt x="7796" y="0"/>
                </a:lnTo>
                <a:cubicBezTo>
                  <a:pt x="5353" y="1280"/>
                  <a:pt x="3840" y="3723"/>
                  <a:pt x="3840" y="6515"/>
                </a:cubicBezTo>
                <a:cubicBezTo>
                  <a:pt x="3840" y="3723"/>
                  <a:pt x="2328" y="1280"/>
                  <a:pt x="1" y="0"/>
                </a:cubicBezTo>
                <a:close/>
              </a:path>
            </a:pathLst>
          </a:custGeom>
          <a:solidFill>
            <a:srgbClr val="838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6"/>
          <p:cNvSpPr/>
          <p:nvPr/>
        </p:nvSpPr>
        <p:spPr>
          <a:xfrm>
            <a:off x="7934105" y="5056565"/>
            <a:ext cx="85659" cy="85670"/>
          </a:xfrm>
          <a:custGeom>
            <a:avLst/>
            <a:gdLst/>
            <a:ahLst/>
            <a:cxnLst/>
            <a:rect l="l" t="t" r="r" b="b"/>
            <a:pathLst>
              <a:path w="7796" h="7797" extrusionOk="0">
                <a:moveTo>
                  <a:pt x="1" y="1"/>
                </a:moveTo>
                <a:lnTo>
                  <a:pt x="1" y="1514"/>
                </a:lnTo>
                <a:cubicBezTo>
                  <a:pt x="1" y="4189"/>
                  <a:pt x="1513" y="6633"/>
                  <a:pt x="3840" y="7796"/>
                </a:cubicBezTo>
                <a:cubicBezTo>
                  <a:pt x="6283" y="6633"/>
                  <a:pt x="7796" y="4189"/>
                  <a:pt x="7796" y="1514"/>
                </a:cubicBezTo>
                <a:lnTo>
                  <a:pt x="7796" y="1"/>
                </a:lnTo>
                <a:cubicBezTo>
                  <a:pt x="5353" y="1397"/>
                  <a:pt x="3840" y="3840"/>
                  <a:pt x="3840" y="6633"/>
                </a:cubicBezTo>
                <a:cubicBezTo>
                  <a:pt x="3840" y="3840"/>
                  <a:pt x="2328" y="1397"/>
                  <a:pt x="1" y="1"/>
                </a:cubicBezTo>
                <a:close/>
              </a:path>
            </a:pathLst>
          </a:custGeom>
          <a:solidFill>
            <a:srgbClr val="838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6"/>
          <p:cNvSpPr/>
          <p:nvPr/>
        </p:nvSpPr>
        <p:spPr>
          <a:xfrm>
            <a:off x="7880420" y="5107701"/>
            <a:ext cx="5120" cy="21744"/>
          </a:xfrm>
          <a:custGeom>
            <a:avLst/>
            <a:gdLst/>
            <a:ahLst/>
            <a:cxnLst/>
            <a:rect l="l" t="t" r="r" b="b"/>
            <a:pathLst>
              <a:path w="466" h="1979" extrusionOk="0">
                <a:moveTo>
                  <a:pt x="465" y="1"/>
                </a:moveTo>
                <a:cubicBezTo>
                  <a:pt x="233" y="699"/>
                  <a:pt x="233" y="1281"/>
                  <a:pt x="233" y="1979"/>
                </a:cubicBezTo>
                <a:cubicBezTo>
                  <a:pt x="233" y="1281"/>
                  <a:pt x="116" y="699"/>
                  <a:pt x="0" y="1"/>
                </a:cubicBezTo>
                <a:cubicBezTo>
                  <a:pt x="116" y="699"/>
                  <a:pt x="233" y="1281"/>
                  <a:pt x="233" y="1979"/>
                </a:cubicBezTo>
                <a:cubicBezTo>
                  <a:pt x="233" y="1281"/>
                  <a:pt x="233" y="699"/>
                  <a:pt x="465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6"/>
          <p:cNvSpPr/>
          <p:nvPr/>
        </p:nvSpPr>
        <p:spPr>
          <a:xfrm>
            <a:off x="7746186" y="4774054"/>
            <a:ext cx="85659" cy="85659"/>
          </a:xfrm>
          <a:custGeom>
            <a:avLst/>
            <a:gdLst/>
            <a:ahLst/>
            <a:cxnLst/>
            <a:rect l="l" t="t" r="r" b="b"/>
            <a:pathLst>
              <a:path w="7796" h="7796" extrusionOk="0">
                <a:moveTo>
                  <a:pt x="1" y="0"/>
                </a:moveTo>
                <a:lnTo>
                  <a:pt x="1" y="1397"/>
                </a:lnTo>
                <a:cubicBezTo>
                  <a:pt x="1" y="4072"/>
                  <a:pt x="1513" y="6516"/>
                  <a:pt x="3840" y="7796"/>
                </a:cubicBezTo>
                <a:cubicBezTo>
                  <a:pt x="6283" y="6516"/>
                  <a:pt x="7796" y="4072"/>
                  <a:pt x="7796" y="1397"/>
                </a:cubicBezTo>
                <a:lnTo>
                  <a:pt x="7796" y="0"/>
                </a:lnTo>
                <a:cubicBezTo>
                  <a:pt x="5353" y="1280"/>
                  <a:pt x="3840" y="3840"/>
                  <a:pt x="3840" y="6516"/>
                </a:cubicBezTo>
                <a:cubicBezTo>
                  <a:pt x="3840" y="3840"/>
                  <a:pt x="2327" y="1280"/>
                  <a:pt x="1" y="0"/>
                </a:cubicBezTo>
                <a:close/>
              </a:path>
            </a:pathLst>
          </a:custGeom>
          <a:solidFill>
            <a:srgbClr val="65C8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6"/>
          <p:cNvSpPr/>
          <p:nvPr/>
        </p:nvSpPr>
        <p:spPr>
          <a:xfrm>
            <a:off x="7744912" y="5056565"/>
            <a:ext cx="85659" cy="85670"/>
          </a:xfrm>
          <a:custGeom>
            <a:avLst/>
            <a:gdLst/>
            <a:ahLst/>
            <a:cxnLst/>
            <a:rect l="l" t="t" r="r" b="b"/>
            <a:pathLst>
              <a:path w="7796" h="7797" extrusionOk="0">
                <a:moveTo>
                  <a:pt x="0" y="1"/>
                </a:moveTo>
                <a:lnTo>
                  <a:pt x="0" y="1514"/>
                </a:lnTo>
                <a:cubicBezTo>
                  <a:pt x="0" y="4189"/>
                  <a:pt x="1513" y="6633"/>
                  <a:pt x="3956" y="7796"/>
                </a:cubicBezTo>
                <a:cubicBezTo>
                  <a:pt x="6283" y="6633"/>
                  <a:pt x="7795" y="4189"/>
                  <a:pt x="7795" y="1514"/>
                </a:cubicBezTo>
                <a:lnTo>
                  <a:pt x="7795" y="1"/>
                </a:lnTo>
                <a:cubicBezTo>
                  <a:pt x="5469" y="1397"/>
                  <a:pt x="3956" y="3840"/>
                  <a:pt x="3956" y="6633"/>
                </a:cubicBezTo>
                <a:cubicBezTo>
                  <a:pt x="3956" y="3840"/>
                  <a:pt x="2443" y="1397"/>
                  <a:pt x="0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6"/>
          <p:cNvSpPr/>
          <p:nvPr/>
        </p:nvSpPr>
        <p:spPr>
          <a:xfrm>
            <a:off x="7650309" y="4868657"/>
            <a:ext cx="86944" cy="84373"/>
          </a:xfrm>
          <a:custGeom>
            <a:avLst/>
            <a:gdLst/>
            <a:ahLst/>
            <a:cxnLst/>
            <a:rect l="l" t="t" r="r" b="b"/>
            <a:pathLst>
              <a:path w="7913" h="7679" extrusionOk="0">
                <a:moveTo>
                  <a:pt x="0" y="0"/>
                </a:moveTo>
                <a:lnTo>
                  <a:pt x="0" y="1396"/>
                </a:lnTo>
                <a:cubicBezTo>
                  <a:pt x="0" y="4072"/>
                  <a:pt x="1513" y="6515"/>
                  <a:pt x="3956" y="7679"/>
                </a:cubicBezTo>
                <a:cubicBezTo>
                  <a:pt x="6283" y="6515"/>
                  <a:pt x="7796" y="4072"/>
                  <a:pt x="7912" y="1396"/>
                </a:cubicBezTo>
                <a:lnTo>
                  <a:pt x="7912" y="0"/>
                </a:lnTo>
                <a:cubicBezTo>
                  <a:pt x="5469" y="1280"/>
                  <a:pt x="3956" y="3723"/>
                  <a:pt x="3956" y="6515"/>
                </a:cubicBezTo>
                <a:cubicBezTo>
                  <a:pt x="3956" y="3723"/>
                  <a:pt x="2444" y="1280"/>
                  <a:pt x="0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6"/>
          <p:cNvSpPr/>
          <p:nvPr/>
        </p:nvSpPr>
        <p:spPr>
          <a:xfrm>
            <a:off x="7650309" y="5056565"/>
            <a:ext cx="86944" cy="85670"/>
          </a:xfrm>
          <a:custGeom>
            <a:avLst/>
            <a:gdLst/>
            <a:ahLst/>
            <a:cxnLst/>
            <a:rect l="l" t="t" r="r" b="b"/>
            <a:pathLst>
              <a:path w="7913" h="7797" extrusionOk="0">
                <a:moveTo>
                  <a:pt x="0" y="1"/>
                </a:moveTo>
                <a:lnTo>
                  <a:pt x="0" y="1514"/>
                </a:lnTo>
                <a:cubicBezTo>
                  <a:pt x="0" y="4189"/>
                  <a:pt x="1513" y="6633"/>
                  <a:pt x="3956" y="7796"/>
                </a:cubicBezTo>
                <a:cubicBezTo>
                  <a:pt x="6283" y="6633"/>
                  <a:pt x="7796" y="4189"/>
                  <a:pt x="7912" y="1514"/>
                </a:cubicBezTo>
                <a:lnTo>
                  <a:pt x="7912" y="1"/>
                </a:lnTo>
                <a:cubicBezTo>
                  <a:pt x="5469" y="1397"/>
                  <a:pt x="3956" y="3840"/>
                  <a:pt x="3956" y="6633"/>
                </a:cubicBezTo>
                <a:cubicBezTo>
                  <a:pt x="3956" y="3840"/>
                  <a:pt x="2444" y="1397"/>
                  <a:pt x="0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6"/>
          <p:cNvSpPr/>
          <p:nvPr/>
        </p:nvSpPr>
        <p:spPr>
          <a:xfrm>
            <a:off x="7934105" y="4774054"/>
            <a:ext cx="85659" cy="85659"/>
          </a:xfrm>
          <a:custGeom>
            <a:avLst/>
            <a:gdLst/>
            <a:ahLst/>
            <a:cxnLst/>
            <a:rect l="l" t="t" r="r" b="b"/>
            <a:pathLst>
              <a:path w="7796" h="7796" extrusionOk="0">
                <a:moveTo>
                  <a:pt x="1" y="0"/>
                </a:moveTo>
                <a:lnTo>
                  <a:pt x="1" y="1397"/>
                </a:lnTo>
                <a:cubicBezTo>
                  <a:pt x="1" y="4072"/>
                  <a:pt x="1513" y="6516"/>
                  <a:pt x="3840" y="7796"/>
                </a:cubicBezTo>
                <a:cubicBezTo>
                  <a:pt x="6283" y="6516"/>
                  <a:pt x="7796" y="4072"/>
                  <a:pt x="7796" y="1397"/>
                </a:cubicBezTo>
                <a:lnTo>
                  <a:pt x="7796" y="0"/>
                </a:lnTo>
                <a:cubicBezTo>
                  <a:pt x="5353" y="1280"/>
                  <a:pt x="3840" y="3840"/>
                  <a:pt x="3840" y="6516"/>
                </a:cubicBezTo>
                <a:cubicBezTo>
                  <a:pt x="3840" y="3840"/>
                  <a:pt x="2328" y="1280"/>
                  <a:pt x="1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6"/>
          <p:cNvSpPr/>
          <p:nvPr/>
        </p:nvSpPr>
        <p:spPr>
          <a:xfrm>
            <a:off x="7839503" y="4868657"/>
            <a:ext cx="85670" cy="84373"/>
          </a:xfrm>
          <a:custGeom>
            <a:avLst/>
            <a:gdLst/>
            <a:ahLst/>
            <a:cxnLst/>
            <a:rect l="l" t="t" r="r" b="b"/>
            <a:pathLst>
              <a:path w="7797" h="7679" extrusionOk="0">
                <a:moveTo>
                  <a:pt x="1" y="0"/>
                </a:moveTo>
                <a:lnTo>
                  <a:pt x="1" y="1396"/>
                </a:lnTo>
                <a:cubicBezTo>
                  <a:pt x="1" y="4072"/>
                  <a:pt x="1513" y="6515"/>
                  <a:pt x="3957" y="7679"/>
                </a:cubicBezTo>
                <a:cubicBezTo>
                  <a:pt x="6284" y="6515"/>
                  <a:pt x="7796" y="4072"/>
                  <a:pt x="7796" y="1396"/>
                </a:cubicBezTo>
                <a:lnTo>
                  <a:pt x="7796" y="0"/>
                </a:lnTo>
                <a:cubicBezTo>
                  <a:pt x="5353" y="1280"/>
                  <a:pt x="3957" y="3723"/>
                  <a:pt x="3957" y="6515"/>
                </a:cubicBezTo>
                <a:cubicBezTo>
                  <a:pt x="3840" y="3723"/>
                  <a:pt x="2444" y="1280"/>
                  <a:pt x="1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6"/>
          <p:cNvSpPr/>
          <p:nvPr/>
        </p:nvSpPr>
        <p:spPr>
          <a:xfrm>
            <a:off x="7839503" y="4963248"/>
            <a:ext cx="85670" cy="84384"/>
          </a:xfrm>
          <a:custGeom>
            <a:avLst/>
            <a:gdLst/>
            <a:ahLst/>
            <a:cxnLst/>
            <a:rect l="l" t="t" r="r" b="b"/>
            <a:pathLst>
              <a:path w="7797" h="7680" extrusionOk="0">
                <a:moveTo>
                  <a:pt x="7796" y="1"/>
                </a:moveTo>
                <a:cubicBezTo>
                  <a:pt x="5353" y="1280"/>
                  <a:pt x="3840" y="3840"/>
                  <a:pt x="3957" y="6632"/>
                </a:cubicBezTo>
                <a:cubicBezTo>
                  <a:pt x="3840" y="3840"/>
                  <a:pt x="2444" y="1397"/>
                  <a:pt x="1" y="117"/>
                </a:cubicBezTo>
                <a:lnTo>
                  <a:pt x="1" y="1513"/>
                </a:lnTo>
                <a:cubicBezTo>
                  <a:pt x="1" y="3491"/>
                  <a:pt x="815" y="5353"/>
                  <a:pt x="2328" y="6632"/>
                </a:cubicBezTo>
                <a:cubicBezTo>
                  <a:pt x="2793" y="7098"/>
                  <a:pt x="3259" y="7447"/>
                  <a:pt x="3957" y="7680"/>
                </a:cubicBezTo>
                <a:cubicBezTo>
                  <a:pt x="4538" y="7447"/>
                  <a:pt x="5004" y="7098"/>
                  <a:pt x="5586" y="6632"/>
                </a:cubicBezTo>
                <a:cubicBezTo>
                  <a:pt x="6982" y="5236"/>
                  <a:pt x="7796" y="3375"/>
                  <a:pt x="7796" y="1397"/>
                </a:cubicBezTo>
                <a:lnTo>
                  <a:pt x="7796" y="1"/>
                </a:lnTo>
                <a:close/>
              </a:path>
            </a:pathLst>
          </a:custGeom>
          <a:solidFill>
            <a:srgbClr val="838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6"/>
          <p:cNvSpPr/>
          <p:nvPr/>
        </p:nvSpPr>
        <p:spPr>
          <a:xfrm>
            <a:off x="7839503" y="5057850"/>
            <a:ext cx="86944" cy="85659"/>
          </a:xfrm>
          <a:custGeom>
            <a:avLst/>
            <a:gdLst/>
            <a:ahLst/>
            <a:cxnLst/>
            <a:rect l="l" t="t" r="r" b="b"/>
            <a:pathLst>
              <a:path w="7913" h="7796" extrusionOk="0">
                <a:moveTo>
                  <a:pt x="1" y="0"/>
                </a:moveTo>
                <a:lnTo>
                  <a:pt x="1" y="1397"/>
                </a:lnTo>
                <a:cubicBezTo>
                  <a:pt x="1" y="4072"/>
                  <a:pt x="1513" y="6516"/>
                  <a:pt x="3957" y="7796"/>
                </a:cubicBezTo>
                <a:cubicBezTo>
                  <a:pt x="6400" y="6516"/>
                  <a:pt x="7913" y="4072"/>
                  <a:pt x="7913" y="1397"/>
                </a:cubicBezTo>
                <a:lnTo>
                  <a:pt x="7913" y="0"/>
                </a:lnTo>
                <a:cubicBezTo>
                  <a:pt x="6051" y="931"/>
                  <a:pt x="4771" y="2560"/>
                  <a:pt x="4189" y="4538"/>
                </a:cubicBezTo>
                <a:cubicBezTo>
                  <a:pt x="3957" y="5236"/>
                  <a:pt x="3957" y="5818"/>
                  <a:pt x="3957" y="6516"/>
                </a:cubicBezTo>
                <a:cubicBezTo>
                  <a:pt x="3957" y="5818"/>
                  <a:pt x="3840" y="5236"/>
                  <a:pt x="3724" y="4538"/>
                </a:cubicBezTo>
                <a:cubicBezTo>
                  <a:pt x="3142" y="2560"/>
                  <a:pt x="1862" y="931"/>
                  <a:pt x="1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6"/>
          <p:cNvSpPr/>
          <p:nvPr/>
        </p:nvSpPr>
        <p:spPr>
          <a:xfrm>
            <a:off x="7744912" y="4963248"/>
            <a:ext cx="86933" cy="84384"/>
          </a:xfrm>
          <a:custGeom>
            <a:avLst/>
            <a:gdLst/>
            <a:ahLst/>
            <a:cxnLst/>
            <a:rect l="l" t="t" r="r" b="b"/>
            <a:pathLst>
              <a:path w="7912" h="7680" extrusionOk="0">
                <a:moveTo>
                  <a:pt x="117" y="1"/>
                </a:moveTo>
                <a:lnTo>
                  <a:pt x="117" y="1397"/>
                </a:lnTo>
                <a:cubicBezTo>
                  <a:pt x="0" y="4073"/>
                  <a:pt x="1629" y="6516"/>
                  <a:pt x="3956" y="7680"/>
                </a:cubicBezTo>
                <a:cubicBezTo>
                  <a:pt x="4538" y="7447"/>
                  <a:pt x="5119" y="7098"/>
                  <a:pt x="5585" y="6632"/>
                </a:cubicBezTo>
                <a:cubicBezTo>
                  <a:pt x="7097" y="5236"/>
                  <a:pt x="7912" y="3375"/>
                  <a:pt x="7912" y="1397"/>
                </a:cubicBezTo>
                <a:lnTo>
                  <a:pt x="7912" y="1"/>
                </a:lnTo>
                <a:cubicBezTo>
                  <a:pt x="5469" y="1280"/>
                  <a:pt x="3956" y="3724"/>
                  <a:pt x="3956" y="6516"/>
                </a:cubicBezTo>
                <a:cubicBezTo>
                  <a:pt x="3956" y="3724"/>
                  <a:pt x="2443" y="1280"/>
                  <a:pt x="117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6"/>
          <p:cNvSpPr/>
          <p:nvPr/>
        </p:nvSpPr>
        <p:spPr>
          <a:xfrm>
            <a:off x="8973424" y="4868657"/>
            <a:ext cx="85659" cy="84373"/>
          </a:xfrm>
          <a:custGeom>
            <a:avLst/>
            <a:gdLst/>
            <a:ahLst/>
            <a:cxnLst/>
            <a:rect l="l" t="t" r="r" b="b"/>
            <a:pathLst>
              <a:path w="7796" h="7679" extrusionOk="0">
                <a:moveTo>
                  <a:pt x="0" y="0"/>
                </a:moveTo>
                <a:lnTo>
                  <a:pt x="0" y="1396"/>
                </a:lnTo>
                <a:cubicBezTo>
                  <a:pt x="0" y="4072"/>
                  <a:pt x="1513" y="6515"/>
                  <a:pt x="3956" y="7679"/>
                </a:cubicBezTo>
                <a:cubicBezTo>
                  <a:pt x="6283" y="6515"/>
                  <a:pt x="7796" y="4072"/>
                  <a:pt x="7796" y="1396"/>
                </a:cubicBezTo>
                <a:lnTo>
                  <a:pt x="7796" y="0"/>
                </a:lnTo>
                <a:cubicBezTo>
                  <a:pt x="5469" y="1280"/>
                  <a:pt x="3956" y="3723"/>
                  <a:pt x="3956" y="6515"/>
                </a:cubicBezTo>
                <a:cubicBezTo>
                  <a:pt x="3956" y="3839"/>
                  <a:pt x="2444" y="1280"/>
                  <a:pt x="0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6"/>
          <p:cNvSpPr/>
          <p:nvPr/>
        </p:nvSpPr>
        <p:spPr>
          <a:xfrm>
            <a:off x="8973424" y="5056565"/>
            <a:ext cx="85659" cy="85670"/>
          </a:xfrm>
          <a:custGeom>
            <a:avLst/>
            <a:gdLst/>
            <a:ahLst/>
            <a:cxnLst/>
            <a:rect l="l" t="t" r="r" b="b"/>
            <a:pathLst>
              <a:path w="7796" h="7797" extrusionOk="0">
                <a:moveTo>
                  <a:pt x="0" y="1"/>
                </a:moveTo>
                <a:lnTo>
                  <a:pt x="0" y="1514"/>
                </a:lnTo>
                <a:cubicBezTo>
                  <a:pt x="0" y="4189"/>
                  <a:pt x="1513" y="6633"/>
                  <a:pt x="3956" y="7796"/>
                </a:cubicBezTo>
                <a:cubicBezTo>
                  <a:pt x="6283" y="6633"/>
                  <a:pt x="7796" y="4189"/>
                  <a:pt x="7796" y="1514"/>
                </a:cubicBezTo>
                <a:lnTo>
                  <a:pt x="7796" y="1"/>
                </a:lnTo>
                <a:cubicBezTo>
                  <a:pt x="5469" y="1397"/>
                  <a:pt x="3956" y="3840"/>
                  <a:pt x="3956" y="6633"/>
                </a:cubicBezTo>
                <a:cubicBezTo>
                  <a:pt x="3956" y="3840"/>
                  <a:pt x="2444" y="1397"/>
                  <a:pt x="0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6"/>
          <p:cNvSpPr/>
          <p:nvPr/>
        </p:nvSpPr>
        <p:spPr>
          <a:xfrm>
            <a:off x="8878822" y="4774054"/>
            <a:ext cx="86944" cy="85659"/>
          </a:xfrm>
          <a:custGeom>
            <a:avLst/>
            <a:gdLst/>
            <a:ahLst/>
            <a:cxnLst/>
            <a:rect l="l" t="t" r="r" b="b"/>
            <a:pathLst>
              <a:path w="7913" h="7796" extrusionOk="0">
                <a:moveTo>
                  <a:pt x="1" y="0"/>
                </a:moveTo>
                <a:lnTo>
                  <a:pt x="1" y="1397"/>
                </a:lnTo>
                <a:cubicBezTo>
                  <a:pt x="1" y="4072"/>
                  <a:pt x="1513" y="6516"/>
                  <a:pt x="3956" y="7796"/>
                </a:cubicBezTo>
                <a:cubicBezTo>
                  <a:pt x="6400" y="6516"/>
                  <a:pt x="7912" y="4072"/>
                  <a:pt x="7912" y="1397"/>
                </a:cubicBezTo>
                <a:lnTo>
                  <a:pt x="7912" y="0"/>
                </a:lnTo>
                <a:cubicBezTo>
                  <a:pt x="5469" y="1280"/>
                  <a:pt x="3956" y="3840"/>
                  <a:pt x="3956" y="6516"/>
                </a:cubicBezTo>
                <a:cubicBezTo>
                  <a:pt x="3956" y="3840"/>
                  <a:pt x="2444" y="1280"/>
                  <a:pt x="1" y="0"/>
                </a:cubicBezTo>
                <a:close/>
              </a:path>
            </a:pathLst>
          </a:custGeom>
          <a:solidFill>
            <a:srgbClr val="65C8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6"/>
          <p:cNvSpPr/>
          <p:nvPr/>
        </p:nvSpPr>
        <p:spPr>
          <a:xfrm>
            <a:off x="8878822" y="4963248"/>
            <a:ext cx="86944" cy="84384"/>
          </a:xfrm>
          <a:custGeom>
            <a:avLst/>
            <a:gdLst/>
            <a:ahLst/>
            <a:cxnLst/>
            <a:rect l="l" t="t" r="r" b="b"/>
            <a:pathLst>
              <a:path w="7913" h="7680" extrusionOk="0">
                <a:moveTo>
                  <a:pt x="1" y="1"/>
                </a:moveTo>
                <a:lnTo>
                  <a:pt x="1" y="1397"/>
                </a:lnTo>
                <a:cubicBezTo>
                  <a:pt x="1" y="4073"/>
                  <a:pt x="1513" y="6516"/>
                  <a:pt x="3956" y="7680"/>
                </a:cubicBezTo>
                <a:cubicBezTo>
                  <a:pt x="6283" y="6516"/>
                  <a:pt x="7796" y="4189"/>
                  <a:pt x="7912" y="1513"/>
                </a:cubicBezTo>
                <a:lnTo>
                  <a:pt x="7912" y="117"/>
                </a:lnTo>
                <a:cubicBezTo>
                  <a:pt x="5469" y="1397"/>
                  <a:pt x="3956" y="3840"/>
                  <a:pt x="3956" y="6516"/>
                </a:cubicBezTo>
                <a:cubicBezTo>
                  <a:pt x="3956" y="3724"/>
                  <a:pt x="2444" y="1280"/>
                  <a:pt x="1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6"/>
          <p:cNvSpPr/>
          <p:nvPr/>
        </p:nvSpPr>
        <p:spPr>
          <a:xfrm>
            <a:off x="8878822" y="5056565"/>
            <a:ext cx="86944" cy="85670"/>
          </a:xfrm>
          <a:custGeom>
            <a:avLst/>
            <a:gdLst/>
            <a:ahLst/>
            <a:cxnLst/>
            <a:rect l="l" t="t" r="r" b="b"/>
            <a:pathLst>
              <a:path w="7913" h="7797" extrusionOk="0">
                <a:moveTo>
                  <a:pt x="1" y="1"/>
                </a:moveTo>
                <a:lnTo>
                  <a:pt x="1" y="1514"/>
                </a:lnTo>
                <a:cubicBezTo>
                  <a:pt x="1" y="4189"/>
                  <a:pt x="1513" y="6633"/>
                  <a:pt x="3956" y="7796"/>
                </a:cubicBezTo>
                <a:cubicBezTo>
                  <a:pt x="6400" y="6633"/>
                  <a:pt x="7912" y="4189"/>
                  <a:pt x="7912" y="1514"/>
                </a:cubicBezTo>
                <a:lnTo>
                  <a:pt x="7912" y="1"/>
                </a:lnTo>
                <a:cubicBezTo>
                  <a:pt x="5469" y="1397"/>
                  <a:pt x="3956" y="3840"/>
                  <a:pt x="3956" y="6633"/>
                </a:cubicBezTo>
                <a:cubicBezTo>
                  <a:pt x="3956" y="3840"/>
                  <a:pt x="2444" y="1397"/>
                  <a:pt x="1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6"/>
          <p:cNvSpPr/>
          <p:nvPr/>
        </p:nvSpPr>
        <p:spPr>
          <a:xfrm>
            <a:off x="8784219" y="4868657"/>
            <a:ext cx="86944" cy="84373"/>
          </a:xfrm>
          <a:custGeom>
            <a:avLst/>
            <a:gdLst/>
            <a:ahLst/>
            <a:cxnLst/>
            <a:rect l="l" t="t" r="r" b="b"/>
            <a:pathLst>
              <a:path w="7913" h="7679" extrusionOk="0">
                <a:moveTo>
                  <a:pt x="1" y="0"/>
                </a:moveTo>
                <a:lnTo>
                  <a:pt x="1" y="1396"/>
                </a:lnTo>
                <a:cubicBezTo>
                  <a:pt x="1" y="4072"/>
                  <a:pt x="1513" y="6515"/>
                  <a:pt x="3957" y="7679"/>
                </a:cubicBezTo>
                <a:cubicBezTo>
                  <a:pt x="6284" y="6515"/>
                  <a:pt x="7796" y="4188"/>
                  <a:pt x="7913" y="1513"/>
                </a:cubicBezTo>
                <a:lnTo>
                  <a:pt x="7913" y="0"/>
                </a:lnTo>
                <a:cubicBezTo>
                  <a:pt x="5469" y="1280"/>
                  <a:pt x="3957" y="3839"/>
                  <a:pt x="3957" y="6515"/>
                </a:cubicBezTo>
                <a:cubicBezTo>
                  <a:pt x="3957" y="3839"/>
                  <a:pt x="2444" y="1280"/>
                  <a:pt x="1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6"/>
          <p:cNvSpPr/>
          <p:nvPr/>
        </p:nvSpPr>
        <p:spPr>
          <a:xfrm>
            <a:off x="8784219" y="5056565"/>
            <a:ext cx="86944" cy="85670"/>
          </a:xfrm>
          <a:custGeom>
            <a:avLst/>
            <a:gdLst/>
            <a:ahLst/>
            <a:cxnLst/>
            <a:rect l="l" t="t" r="r" b="b"/>
            <a:pathLst>
              <a:path w="7913" h="7797" extrusionOk="0">
                <a:moveTo>
                  <a:pt x="1" y="1"/>
                </a:moveTo>
                <a:lnTo>
                  <a:pt x="1" y="1514"/>
                </a:lnTo>
                <a:cubicBezTo>
                  <a:pt x="1" y="4189"/>
                  <a:pt x="1513" y="6633"/>
                  <a:pt x="3957" y="7796"/>
                </a:cubicBezTo>
                <a:cubicBezTo>
                  <a:pt x="6284" y="6633"/>
                  <a:pt x="7796" y="4189"/>
                  <a:pt x="7913" y="1630"/>
                </a:cubicBezTo>
                <a:lnTo>
                  <a:pt x="7913" y="117"/>
                </a:lnTo>
                <a:cubicBezTo>
                  <a:pt x="5469" y="1397"/>
                  <a:pt x="3957" y="3957"/>
                  <a:pt x="3957" y="6633"/>
                </a:cubicBezTo>
                <a:cubicBezTo>
                  <a:pt x="3957" y="3840"/>
                  <a:pt x="2444" y="1397"/>
                  <a:pt x="1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6"/>
          <p:cNvSpPr/>
          <p:nvPr/>
        </p:nvSpPr>
        <p:spPr>
          <a:xfrm>
            <a:off x="8784219" y="4963248"/>
            <a:ext cx="86944" cy="84384"/>
          </a:xfrm>
          <a:custGeom>
            <a:avLst/>
            <a:gdLst/>
            <a:ahLst/>
            <a:cxnLst/>
            <a:rect l="l" t="t" r="r" b="b"/>
            <a:pathLst>
              <a:path w="7913" h="7680" extrusionOk="0">
                <a:moveTo>
                  <a:pt x="7913" y="1"/>
                </a:moveTo>
                <a:cubicBezTo>
                  <a:pt x="5469" y="1280"/>
                  <a:pt x="3957" y="3840"/>
                  <a:pt x="3957" y="6632"/>
                </a:cubicBezTo>
                <a:cubicBezTo>
                  <a:pt x="3957" y="3840"/>
                  <a:pt x="2444" y="1397"/>
                  <a:pt x="1" y="117"/>
                </a:cubicBezTo>
                <a:lnTo>
                  <a:pt x="1" y="1513"/>
                </a:lnTo>
                <a:cubicBezTo>
                  <a:pt x="1" y="3491"/>
                  <a:pt x="932" y="5353"/>
                  <a:pt x="2328" y="6632"/>
                </a:cubicBezTo>
                <a:cubicBezTo>
                  <a:pt x="2793" y="7098"/>
                  <a:pt x="3375" y="7447"/>
                  <a:pt x="3957" y="7680"/>
                </a:cubicBezTo>
                <a:cubicBezTo>
                  <a:pt x="4538" y="7447"/>
                  <a:pt x="5120" y="7098"/>
                  <a:pt x="5586" y="6632"/>
                </a:cubicBezTo>
                <a:cubicBezTo>
                  <a:pt x="6982" y="5236"/>
                  <a:pt x="7913" y="3375"/>
                  <a:pt x="7913" y="1397"/>
                </a:cubicBezTo>
                <a:lnTo>
                  <a:pt x="7913" y="1"/>
                </a:lnTo>
                <a:close/>
              </a:path>
            </a:pathLst>
          </a:custGeom>
          <a:solidFill>
            <a:srgbClr val="838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6"/>
          <p:cNvSpPr/>
          <p:nvPr/>
        </p:nvSpPr>
        <p:spPr>
          <a:xfrm>
            <a:off x="8689628" y="4963248"/>
            <a:ext cx="86933" cy="84384"/>
          </a:xfrm>
          <a:custGeom>
            <a:avLst/>
            <a:gdLst/>
            <a:ahLst/>
            <a:cxnLst/>
            <a:rect l="l" t="t" r="r" b="b"/>
            <a:pathLst>
              <a:path w="7912" h="7680" extrusionOk="0">
                <a:moveTo>
                  <a:pt x="7912" y="1"/>
                </a:moveTo>
                <a:cubicBezTo>
                  <a:pt x="5468" y="1280"/>
                  <a:pt x="3956" y="3840"/>
                  <a:pt x="3956" y="6632"/>
                </a:cubicBezTo>
                <a:cubicBezTo>
                  <a:pt x="3956" y="3840"/>
                  <a:pt x="2443" y="1397"/>
                  <a:pt x="0" y="117"/>
                </a:cubicBezTo>
                <a:lnTo>
                  <a:pt x="0" y="1513"/>
                </a:lnTo>
                <a:cubicBezTo>
                  <a:pt x="116" y="3491"/>
                  <a:pt x="931" y="5353"/>
                  <a:pt x="2327" y="6632"/>
                </a:cubicBezTo>
                <a:cubicBezTo>
                  <a:pt x="2792" y="7098"/>
                  <a:pt x="3374" y="7447"/>
                  <a:pt x="3956" y="7680"/>
                </a:cubicBezTo>
                <a:cubicBezTo>
                  <a:pt x="4538" y="7447"/>
                  <a:pt x="5119" y="7098"/>
                  <a:pt x="5585" y="6632"/>
                </a:cubicBezTo>
                <a:cubicBezTo>
                  <a:pt x="7097" y="5236"/>
                  <a:pt x="7912" y="3375"/>
                  <a:pt x="7912" y="1397"/>
                </a:cubicBezTo>
                <a:lnTo>
                  <a:pt x="7912" y="1"/>
                </a:lnTo>
                <a:close/>
              </a:path>
            </a:pathLst>
          </a:custGeom>
          <a:solidFill>
            <a:srgbClr val="65C8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6"/>
          <p:cNvSpPr/>
          <p:nvPr/>
        </p:nvSpPr>
        <p:spPr>
          <a:xfrm>
            <a:off x="8689628" y="4868657"/>
            <a:ext cx="86933" cy="84373"/>
          </a:xfrm>
          <a:custGeom>
            <a:avLst/>
            <a:gdLst/>
            <a:ahLst/>
            <a:cxnLst/>
            <a:rect l="l" t="t" r="r" b="b"/>
            <a:pathLst>
              <a:path w="7912" h="7679" extrusionOk="0">
                <a:moveTo>
                  <a:pt x="0" y="0"/>
                </a:moveTo>
                <a:lnTo>
                  <a:pt x="0" y="1396"/>
                </a:lnTo>
                <a:cubicBezTo>
                  <a:pt x="0" y="4072"/>
                  <a:pt x="1513" y="6515"/>
                  <a:pt x="3956" y="7679"/>
                </a:cubicBezTo>
                <a:cubicBezTo>
                  <a:pt x="6399" y="6515"/>
                  <a:pt x="7912" y="4072"/>
                  <a:pt x="7912" y="1396"/>
                </a:cubicBezTo>
                <a:lnTo>
                  <a:pt x="7912" y="0"/>
                </a:lnTo>
                <a:cubicBezTo>
                  <a:pt x="5468" y="1280"/>
                  <a:pt x="3956" y="3723"/>
                  <a:pt x="3956" y="6515"/>
                </a:cubicBezTo>
                <a:cubicBezTo>
                  <a:pt x="3956" y="3723"/>
                  <a:pt x="2443" y="1280"/>
                  <a:pt x="0" y="0"/>
                </a:cubicBezTo>
                <a:close/>
              </a:path>
            </a:pathLst>
          </a:custGeom>
          <a:solidFill>
            <a:srgbClr val="838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6"/>
          <p:cNvSpPr/>
          <p:nvPr/>
        </p:nvSpPr>
        <p:spPr>
          <a:xfrm>
            <a:off x="8689628" y="5056565"/>
            <a:ext cx="86933" cy="85670"/>
          </a:xfrm>
          <a:custGeom>
            <a:avLst/>
            <a:gdLst/>
            <a:ahLst/>
            <a:cxnLst/>
            <a:rect l="l" t="t" r="r" b="b"/>
            <a:pathLst>
              <a:path w="7912" h="7797" extrusionOk="0">
                <a:moveTo>
                  <a:pt x="0" y="1"/>
                </a:moveTo>
                <a:lnTo>
                  <a:pt x="0" y="1514"/>
                </a:lnTo>
                <a:cubicBezTo>
                  <a:pt x="0" y="4189"/>
                  <a:pt x="1513" y="6633"/>
                  <a:pt x="3956" y="7796"/>
                </a:cubicBezTo>
                <a:cubicBezTo>
                  <a:pt x="6399" y="6633"/>
                  <a:pt x="7912" y="4189"/>
                  <a:pt x="7912" y="1514"/>
                </a:cubicBezTo>
                <a:lnTo>
                  <a:pt x="7912" y="1"/>
                </a:lnTo>
                <a:cubicBezTo>
                  <a:pt x="5468" y="1397"/>
                  <a:pt x="3956" y="3840"/>
                  <a:pt x="3956" y="6633"/>
                </a:cubicBezTo>
                <a:cubicBezTo>
                  <a:pt x="3956" y="3840"/>
                  <a:pt x="2443" y="1397"/>
                  <a:pt x="0" y="1"/>
                </a:cubicBezTo>
                <a:close/>
              </a:path>
            </a:pathLst>
          </a:custGeom>
          <a:solidFill>
            <a:srgbClr val="838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6"/>
          <p:cNvSpPr/>
          <p:nvPr/>
        </p:nvSpPr>
        <p:spPr>
          <a:xfrm>
            <a:off x="8635932" y="5107701"/>
            <a:ext cx="6406" cy="21744"/>
          </a:xfrm>
          <a:custGeom>
            <a:avLst/>
            <a:gdLst/>
            <a:ahLst/>
            <a:cxnLst/>
            <a:rect l="l" t="t" r="r" b="b"/>
            <a:pathLst>
              <a:path w="583" h="1979" extrusionOk="0">
                <a:moveTo>
                  <a:pt x="582" y="1"/>
                </a:moveTo>
                <a:cubicBezTo>
                  <a:pt x="350" y="699"/>
                  <a:pt x="233" y="1281"/>
                  <a:pt x="233" y="1979"/>
                </a:cubicBezTo>
                <a:cubicBezTo>
                  <a:pt x="233" y="1281"/>
                  <a:pt x="117" y="699"/>
                  <a:pt x="1" y="1"/>
                </a:cubicBezTo>
                <a:cubicBezTo>
                  <a:pt x="117" y="699"/>
                  <a:pt x="233" y="1281"/>
                  <a:pt x="233" y="1979"/>
                </a:cubicBezTo>
                <a:cubicBezTo>
                  <a:pt x="233" y="1281"/>
                  <a:pt x="350" y="699"/>
                  <a:pt x="582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6"/>
          <p:cNvSpPr/>
          <p:nvPr/>
        </p:nvSpPr>
        <p:spPr>
          <a:xfrm>
            <a:off x="8501709" y="4774054"/>
            <a:ext cx="85659" cy="85659"/>
          </a:xfrm>
          <a:custGeom>
            <a:avLst/>
            <a:gdLst/>
            <a:ahLst/>
            <a:cxnLst/>
            <a:rect l="l" t="t" r="r" b="b"/>
            <a:pathLst>
              <a:path w="7796" h="7796" extrusionOk="0">
                <a:moveTo>
                  <a:pt x="0" y="0"/>
                </a:moveTo>
                <a:lnTo>
                  <a:pt x="0" y="1397"/>
                </a:lnTo>
                <a:cubicBezTo>
                  <a:pt x="0" y="4072"/>
                  <a:pt x="1513" y="6516"/>
                  <a:pt x="3839" y="7796"/>
                </a:cubicBezTo>
                <a:cubicBezTo>
                  <a:pt x="6283" y="6516"/>
                  <a:pt x="7795" y="4072"/>
                  <a:pt x="7795" y="1397"/>
                </a:cubicBezTo>
                <a:lnTo>
                  <a:pt x="7795" y="0"/>
                </a:lnTo>
                <a:cubicBezTo>
                  <a:pt x="5352" y="1280"/>
                  <a:pt x="3839" y="3840"/>
                  <a:pt x="3839" y="6516"/>
                </a:cubicBezTo>
                <a:cubicBezTo>
                  <a:pt x="3839" y="3840"/>
                  <a:pt x="2327" y="1280"/>
                  <a:pt x="0" y="0"/>
                </a:cubicBezTo>
                <a:close/>
              </a:path>
            </a:pathLst>
          </a:custGeom>
          <a:solidFill>
            <a:srgbClr val="65C8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6"/>
          <p:cNvSpPr/>
          <p:nvPr/>
        </p:nvSpPr>
        <p:spPr>
          <a:xfrm>
            <a:off x="8501709" y="5056565"/>
            <a:ext cx="85659" cy="85670"/>
          </a:xfrm>
          <a:custGeom>
            <a:avLst/>
            <a:gdLst/>
            <a:ahLst/>
            <a:cxnLst/>
            <a:rect l="l" t="t" r="r" b="b"/>
            <a:pathLst>
              <a:path w="7796" h="7797" extrusionOk="0">
                <a:moveTo>
                  <a:pt x="0" y="1"/>
                </a:moveTo>
                <a:lnTo>
                  <a:pt x="0" y="1514"/>
                </a:lnTo>
                <a:cubicBezTo>
                  <a:pt x="0" y="4189"/>
                  <a:pt x="1513" y="6633"/>
                  <a:pt x="3839" y="7796"/>
                </a:cubicBezTo>
                <a:cubicBezTo>
                  <a:pt x="6283" y="6633"/>
                  <a:pt x="7795" y="4189"/>
                  <a:pt x="7795" y="1514"/>
                </a:cubicBezTo>
                <a:lnTo>
                  <a:pt x="7795" y="1"/>
                </a:lnTo>
                <a:cubicBezTo>
                  <a:pt x="5352" y="1397"/>
                  <a:pt x="3839" y="3840"/>
                  <a:pt x="3839" y="6633"/>
                </a:cubicBezTo>
                <a:cubicBezTo>
                  <a:pt x="3839" y="3840"/>
                  <a:pt x="2327" y="1397"/>
                  <a:pt x="0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6"/>
          <p:cNvSpPr/>
          <p:nvPr/>
        </p:nvSpPr>
        <p:spPr>
          <a:xfrm>
            <a:off x="8407106" y="4868657"/>
            <a:ext cx="85659" cy="84373"/>
          </a:xfrm>
          <a:custGeom>
            <a:avLst/>
            <a:gdLst/>
            <a:ahLst/>
            <a:cxnLst/>
            <a:rect l="l" t="t" r="r" b="b"/>
            <a:pathLst>
              <a:path w="7796" h="7679" extrusionOk="0">
                <a:moveTo>
                  <a:pt x="0" y="0"/>
                </a:moveTo>
                <a:lnTo>
                  <a:pt x="0" y="1396"/>
                </a:lnTo>
                <a:cubicBezTo>
                  <a:pt x="0" y="4072"/>
                  <a:pt x="1513" y="6515"/>
                  <a:pt x="3956" y="7679"/>
                </a:cubicBezTo>
                <a:cubicBezTo>
                  <a:pt x="6283" y="6515"/>
                  <a:pt x="7796" y="4072"/>
                  <a:pt x="7796" y="1396"/>
                </a:cubicBezTo>
                <a:lnTo>
                  <a:pt x="7796" y="0"/>
                </a:lnTo>
                <a:cubicBezTo>
                  <a:pt x="5443" y="1232"/>
                  <a:pt x="3953" y="3543"/>
                  <a:pt x="3846" y="6206"/>
                </a:cubicBezTo>
                <a:lnTo>
                  <a:pt x="3846" y="6206"/>
                </a:lnTo>
                <a:cubicBezTo>
                  <a:pt x="3838" y="3644"/>
                  <a:pt x="2349" y="1230"/>
                  <a:pt x="0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6"/>
          <p:cNvSpPr/>
          <p:nvPr/>
        </p:nvSpPr>
        <p:spPr>
          <a:xfrm>
            <a:off x="8407106" y="5056565"/>
            <a:ext cx="85659" cy="85670"/>
          </a:xfrm>
          <a:custGeom>
            <a:avLst/>
            <a:gdLst/>
            <a:ahLst/>
            <a:cxnLst/>
            <a:rect l="l" t="t" r="r" b="b"/>
            <a:pathLst>
              <a:path w="7796" h="7797" extrusionOk="0">
                <a:moveTo>
                  <a:pt x="0" y="1"/>
                </a:moveTo>
                <a:lnTo>
                  <a:pt x="0" y="1514"/>
                </a:lnTo>
                <a:cubicBezTo>
                  <a:pt x="0" y="4189"/>
                  <a:pt x="1513" y="6633"/>
                  <a:pt x="3956" y="7796"/>
                </a:cubicBezTo>
                <a:cubicBezTo>
                  <a:pt x="6283" y="6633"/>
                  <a:pt x="7796" y="4189"/>
                  <a:pt x="7796" y="1514"/>
                </a:cubicBezTo>
                <a:lnTo>
                  <a:pt x="7796" y="1"/>
                </a:lnTo>
                <a:cubicBezTo>
                  <a:pt x="5469" y="1397"/>
                  <a:pt x="3840" y="3840"/>
                  <a:pt x="3840" y="6633"/>
                </a:cubicBezTo>
                <a:cubicBezTo>
                  <a:pt x="3840" y="3840"/>
                  <a:pt x="2444" y="1397"/>
                  <a:pt x="0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6"/>
          <p:cNvSpPr/>
          <p:nvPr/>
        </p:nvSpPr>
        <p:spPr>
          <a:xfrm>
            <a:off x="8689628" y="4774054"/>
            <a:ext cx="86933" cy="85659"/>
          </a:xfrm>
          <a:custGeom>
            <a:avLst/>
            <a:gdLst/>
            <a:ahLst/>
            <a:cxnLst/>
            <a:rect l="l" t="t" r="r" b="b"/>
            <a:pathLst>
              <a:path w="7912" h="7796" extrusionOk="0">
                <a:moveTo>
                  <a:pt x="0" y="0"/>
                </a:moveTo>
                <a:lnTo>
                  <a:pt x="0" y="1397"/>
                </a:lnTo>
                <a:cubicBezTo>
                  <a:pt x="0" y="4072"/>
                  <a:pt x="1513" y="6516"/>
                  <a:pt x="3956" y="7796"/>
                </a:cubicBezTo>
                <a:cubicBezTo>
                  <a:pt x="6399" y="6516"/>
                  <a:pt x="7912" y="4072"/>
                  <a:pt x="7912" y="1397"/>
                </a:cubicBezTo>
                <a:lnTo>
                  <a:pt x="7912" y="0"/>
                </a:lnTo>
                <a:cubicBezTo>
                  <a:pt x="5468" y="1280"/>
                  <a:pt x="3956" y="3840"/>
                  <a:pt x="3956" y="6516"/>
                </a:cubicBezTo>
                <a:cubicBezTo>
                  <a:pt x="3956" y="3840"/>
                  <a:pt x="2443" y="1280"/>
                  <a:pt x="0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6"/>
          <p:cNvSpPr/>
          <p:nvPr/>
        </p:nvSpPr>
        <p:spPr>
          <a:xfrm>
            <a:off x="8595025" y="4868657"/>
            <a:ext cx="86944" cy="84373"/>
          </a:xfrm>
          <a:custGeom>
            <a:avLst/>
            <a:gdLst/>
            <a:ahLst/>
            <a:cxnLst/>
            <a:rect l="l" t="t" r="r" b="b"/>
            <a:pathLst>
              <a:path w="7913" h="7679" extrusionOk="0">
                <a:moveTo>
                  <a:pt x="117" y="0"/>
                </a:moveTo>
                <a:lnTo>
                  <a:pt x="117" y="1396"/>
                </a:lnTo>
                <a:cubicBezTo>
                  <a:pt x="0" y="4072"/>
                  <a:pt x="1629" y="6515"/>
                  <a:pt x="3956" y="7679"/>
                </a:cubicBezTo>
                <a:cubicBezTo>
                  <a:pt x="6400" y="6515"/>
                  <a:pt x="7912" y="4072"/>
                  <a:pt x="7912" y="1396"/>
                </a:cubicBezTo>
                <a:lnTo>
                  <a:pt x="7912" y="0"/>
                </a:lnTo>
                <a:cubicBezTo>
                  <a:pt x="5469" y="1280"/>
                  <a:pt x="3956" y="3723"/>
                  <a:pt x="3956" y="6515"/>
                </a:cubicBezTo>
                <a:cubicBezTo>
                  <a:pt x="3956" y="3723"/>
                  <a:pt x="2444" y="1280"/>
                  <a:pt x="117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6"/>
          <p:cNvSpPr/>
          <p:nvPr/>
        </p:nvSpPr>
        <p:spPr>
          <a:xfrm>
            <a:off x="8596300" y="4963248"/>
            <a:ext cx="85670" cy="84384"/>
          </a:xfrm>
          <a:custGeom>
            <a:avLst/>
            <a:gdLst/>
            <a:ahLst/>
            <a:cxnLst/>
            <a:rect l="l" t="t" r="r" b="b"/>
            <a:pathLst>
              <a:path w="7797" h="7680" extrusionOk="0">
                <a:moveTo>
                  <a:pt x="7796" y="1"/>
                </a:moveTo>
                <a:cubicBezTo>
                  <a:pt x="5353" y="1280"/>
                  <a:pt x="3840" y="3840"/>
                  <a:pt x="3840" y="6632"/>
                </a:cubicBezTo>
                <a:cubicBezTo>
                  <a:pt x="3840" y="3840"/>
                  <a:pt x="2328" y="1397"/>
                  <a:pt x="1" y="117"/>
                </a:cubicBezTo>
                <a:lnTo>
                  <a:pt x="1" y="1513"/>
                </a:lnTo>
                <a:cubicBezTo>
                  <a:pt x="1" y="3491"/>
                  <a:pt x="815" y="5353"/>
                  <a:pt x="2211" y="6632"/>
                </a:cubicBezTo>
                <a:cubicBezTo>
                  <a:pt x="2677" y="7098"/>
                  <a:pt x="3258" y="7447"/>
                  <a:pt x="3840" y="7680"/>
                </a:cubicBezTo>
                <a:cubicBezTo>
                  <a:pt x="4422" y="7447"/>
                  <a:pt x="5004" y="7098"/>
                  <a:pt x="5469" y="6632"/>
                </a:cubicBezTo>
                <a:cubicBezTo>
                  <a:pt x="6982" y="5236"/>
                  <a:pt x="7796" y="3375"/>
                  <a:pt x="7796" y="1397"/>
                </a:cubicBezTo>
                <a:lnTo>
                  <a:pt x="7796" y="1"/>
                </a:lnTo>
                <a:close/>
              </a:path>
            </a:pathLst>
          </a:custGeom>
          <a:solidFill>
            <a:srgbClr val="838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6"/>
          <p:cNvSpPr/>
          <p:nvPr/>
        </p:nvSpPr>
        <p:spPr>
          <a:xfrm>
            <a:off x="8595025" y="5057850"/>
            <a:ext cx="86944" cy="85659"/>
          </a:xfrm>
          <a:custGeom>
            <a:avLst/>
            <a:gdLst/>
            <a:ahLst/>
            <a:cxnLst/>
            <a:rect l="l" t="t" r="r" b="b"/>
            <a:pathLst>
              <a:path w="7913" h="7796" extrusionOk="0">
                <a:moveTo>
                  <a:pt x="117" y="0"/>
                </a:moveTo>
                <a:lnTo>
                  <a:pt x="117" y="1397"/>
                </a:lnTo>
                <a:cubicBezTo>
                  <a:pt x="0" y="4072"/>
                  <a:pt x="1629" y="6516"/>
                  <a:pt x="3956" y="7796"/>
                </a:cubicBezTo>
                <a:cubicBezTo>
                  <a:pt x="6400" y="6516"/>
                  <a:pt x="7912" y="4072"/>
                  <a:pt x="7912" y="1397"/>
                </a:cubicBezTo>
                <a:lnTo>
                  <a:pt x="7912" y="0"/>
                </a:lnTo>
                <a:cubicBezTo>
                  <a:pt x="6167" y="931"/>
                  <a:pt x="4771" y="2560"/>
                  <a:pt x="4305" y="4538"/>
                </a:cubicBezTo>
                <a:cubicBezTo>
                  <a:pt x="4073" y="5236"/>
                  <a:pt x="3956" y="5818"/>
                  <a:pt x="3956" y="6516"/>
                </a:cubicBezTo>
                <a:cubicBezTo>
                  <a:pt x="3956" y="5818"/>
                  <a:pt x="3840" y="5236"/>
                  <a:pt x="3724" y="4538"/>
                </a:cubicBezTo>
                <a:cubicBezTo>
                  <a:pt x="3142" y="2560"/>
                  <a:pt x="1862" y="931"/>
                  <a:pt x="117" y="0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6"/>
          <p:cNvSpPr/>
          <p:nvPr/>
        </p:nvSpPr>
        <p:spPr>
          <a:xfrm>
            <a:off x="8500423" y="4963248"/>
            <a:ext cx="86944" cy="84384"/>
          </a:xfrm>
          <a:custGeom>
            <a:avLst/>
            <a:gdLst/>
            <a:ahLst/>
            <a:cxnLst/>
            <a:rect l="l" t="t" r="r" b="b"/>
            <a:pathLst>
              <a:path w="7913" h="7680" extrusionOk="0">
                <a:moveTo>
                  <a:pt x="117" y="1"/>
                </a:moveTo>
                <a:lnTo>
                  <a:pt x="117" y="1397"/>
                </a:lnTo>
                <a:cubicBezTo>
                  <a:pt x="1" y="4073"/>
                  <a:pt x="1630" y="6516"/>
                  <a:pt x="3956" y="7680"/>
                </a:cubicBezTo>
                <a:cubicBezTo>
                  <a:pt x="4538" y="7447"/>
                  <a:pt x="5120" y="7098"/>
                  <a:pt x="5585" y="6632"/>
                </a:cubicBezTo>
                <a:cubicBezTo>
                  <a:pt x="7098" y="5236"/>
                  <a:pt x="7912" y="3375"/>
                  <a:pt x="7912" y="1397"/>
                </a:cubicBezTo>
                <a:lnTo>
                  <a:pt x="7912" y="1"/>
                </a:lnTo>
                <a:cubicBezTo>
                  <a:pt x="5469" y="1280"/>
                  <a:pt x="3956" y="3724"/>
                  <a:pt x="3956" y="6516"/>
                </a:cubicBezTo>
                <a:cubicBezTo>
                  <a:pt x="3956" y="3724"/>
                  <a:pt x="2444" y="1280"/>
                  <a:pt x="117" y="1"/>
                </a:cubicBezTo>
                <a:close/>
              </a:path>
            </a:pathLst>
          </a:custGeom>
          <a:solidFill>
            <a:srgbClr val="FD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TITLE_AND_TWO_COLUMNS_3"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7"/>
          <p:cNvSpPr txBox="1">
            <a:spLocks noGrp="1"/>
          </p:cNvSpPr>
          <p:nvPr>
            <p:ph type="subTitle" idx="1"/>
          </p:nvPr>
        </p:nvSpPr>
        <p:spPr>
          <a:xfrm>
            <a:off x="5217700" y="1707938"/>
            <a:ext cx="2252400" cy="6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08" name="Google Shape;708;p7"/>
          <p:cNvSpPr txBox="1">
            <a:spLocks noGrp="1"/>
          </p:cNvSpPr>
          <p:nvPr>
            <p:ph type="subTitle" idx="2"/>
          </p:nvPr>
        </p:nvSpPr>
        <p:spPr>
          <a:xfrm>
            <a:off x="5217700" y="1308338"/>
            <a:ext cx="22524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2200"/>
              <a:buFont typeface="Krona One"/>
              <a:buNone/>
              <a:defRPr sz="220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709" name="Google Shape;709;p7"/>
          <p:cNvSpPr txBox="1">
            <a:spLocks noGrp="1"/>
          </p:cNvSpPr>
          <p:nvPr>
            <p:ph type="subTitle" idx="3"/>
          </p:nvPr>
        </p:nvSpPr>
        <p:spPr>
          <a:xfrm>
            <a:off x="1682000" y="1707933"/>
            <a:ext cx="2236200" cy="6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710" name="Google Shape;710;p7"/>
          <p:cNvGrpSpPr/>
          <p:nvPr/>
        </p:nvGrpSpPr>
        <p:grpSpPr>
          <a:xfrm>
            <a:off x="11" y="1136670"/>
            <a:ext cx="705380" cy="2870158"/>
            <a:chOff x="6914311" y="382208"/>
            <a:chExt cx="705380" cy="2870158"/>
          </a:xfrm>
        </p:grpSpPr>
        <p:sp>
          <p:nvSpPr>
            <p:cNvPr id="711" name="Google Shape;711;p7"/>
            <p:cNvSpPr/>
            <p:nvPr/>
          </p:nvSpPr>
          <p:spPr>
            <a:xfrm flipH="1">
              <a:off x="7022849" y="1273183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26" y="666"/>
                    <a:pt x="1995" y="1929"/>
                    <a:pt x="1995" y="3325"/>
                  </a:cubicBezTo>
                  <a:cubicBezTo>
                    <a:pt x="1995" y="1929"/>
                    <a:pt x="1263" y="666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7"/>
            <p:cNvSpPr/>
            <p:nvPr/>
          </p:nvSpPr>
          <p:spPr>
            <a:xfrm flipH="1">
              <a:off x="7220587" y="1075444"/>
              <a:ext cx="90478" cy="90455"/>
            </a:xfrm>
            <a:custGeom>
              <a:avLst/>
              <a:gdLst/>
              <a:ahLst/>
              <a:cxnLst/>
              <a:rect l="l" t="t" r="r" b="b"/>
              <a:pathLst>
                <a:path w="3924" h="3923" extrusionOk="0">
                  <a:moveTo>
                    <a:pt x="1" y="0"/>
                  </a:moveTo>
                  <a:lnTo>
                    <a:pt x="1" y="732"/>
                  </a:lnTo>
                  <a:cubicBezTo>
                    <a:pt x="1" y="2061"/>
                    <a:pt x="732" y="3324"/>
                    <a:pt x="1929" y="3923"/>
                  </a:cubicBezTo>
                  <a:cubicBezTo>
                    <a:pt x="3125" y="3324"/>
                    <a:pt x="3923" y="2061"/>
                    <a:pt x="3923" y="732"/>
                  </a:cubicBezTo>
                  <a:lnTo>
                    <a:pt x="3923" y="0"/>
                  </a:lnTo>
                  <a:cubicBezTo>
                    <a:pt x="2775" y="638"/>
                    <a:pt x="1994" y="1827"/>
                    <a:pt x="1932" y="3156"/>
                  </a:cubicBezTo>
                  <a:lnTo>
                    <a:pt x="1932" y="3156"/>
                  </a:lnTo>
                  <a:cubicBezTo>
                    <a:pt x="1930" y="1827"/>
                    <a:pt x="1149" y="638"/>
                    <a:pt x="1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7"/>
            <p:cNvSpPr/>
            <p:nvPr/>
          </p:nvSpPr>
          <p:spPr>
            <a:xfrm flipH="1">
              <a:off x="7320240" y="975791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32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32"/>
                  </a:cubicBezTo>
                  <a:lnTo>
                    <a:pt x="3923" y="1"/>
                  </a:lnTo>
                  <a:cubicBezTo>
                    <a:pt x="2726" y="666"/>
                    <a:pt x="1995" y="1929"/>
                    <a:pt x="1995" y="3258"/>
                  </a:cubicBezTo>
                  <a:cubicBezTo>
                    <a:pt x="1995" y="1929"/>
                    <a:pt x="1197" y="666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7"/>
            <p:cNvSpPr/>
            <p:nvPr/>
          </p:nvSpPr>
          <p:spPr>
            <a:xfrm flipH="1">
              <a:off x="7517979" y="975791"/>
              <a:ext cx="90478" cy="90478"/>
            </a:xfrm>
            <a:custGeom>
              <a:avLst/>
              <a:gdLst/>
              <a:ahLst/>
              <a:cxnLst/>
              <a:rect l="l" t="t" r="r" b="b"/>
              <a:pathLst>
                <a:path w="3924" h="3924" extrusionOk="0">
                  <a:moveTo>
                    <a:pt x="1" y="1"/>
                  </a:moveTo>
                  <a:lnTo>
                    <a:pt x="1" y="732"/>
                  </a:lnTo>
                  <a:cubicBezTo>
                    <a:pt x="1" y="2128"/>
                    <a:pt x="732" y="3325"/>
                    <a:pt x="1929" y="3923"/>
                  </a:cubicBezTo>
                  <a:cubicBezTo>
                    <a:pt x="3125" y="3325"/>
                    <a:pt x="3923" y="2128"/>
                    <a:pt x="3923" y="732"/>
                  </a:cubicBezTo>
                  <a:lnTo>
                    <a:pt x="3923" y="1"/>
                  </a:lnTo>
                  <a:cubicBezTo>
                    <a:pt x="2726" y="666"/>
                    <a:pt x="1929" y="1929"/>
                    <a:pt x="1929" y="3258"/>
                  </a:cubicBezTo>
                  <a:cubicBezTo>
                    <a:pt x="1929" y="1929"/>
                    <a:pt x="1197" y="666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7"/>
            <p:cNvSpPr/>
            <p:nvPr/>
          </p:nvSpPr>
          <p:spPr>
            <a:xfrm flipH="1">
              <a:off x="7418349" y="876161"/>
              <a:ext cx="90455" cy="90455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98"/>
                  </a:lnTo>
                  <a:cubicBezTo>
                    <a:pt x="0" y="2128"/>
                    <a:pt x="731" y="3324"/>
                    <a:pt x="1928" y="3923"/>
                  </a:cubicBezTo>
                  <a:cubicBezTo>
                    <a:pt x="3125" y="3324"/>
                    <a:pt x="3923" y="2128"/>
                    <a:pt x="3923" y="798"/>
                  </a:cubicBezTo>
                  <a:lnTo>
                    <a:pt x="3923" y="0"/>
                  </a:lnTo>
                  <a:cubicBezTo>
                    <a:pt x="2659" y="665"/>
                    <a:pt x="1928" y="1928"/>
                    <a:pt x="1928" y="3324"/>
                  </a:cubicBezTo>
                  <a:cubicBezTo>
                    <a:pt x="1928" y="1928"/>
                    <a:pt x="1197" y="665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7"/>
            <p:cNvSpPr/>
            <p:nvPr/>
          </p:nvSpPr>
          <p:spPr>
            <a:xfrm flipH="1">
              <a:off x="7120957" y="1173552"/>
              <a:ext cx="90455" cy="90455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2"/>
                  </a:lnTo>
                  <a:cubicBezTo>
                    <a:pt x="0" y="2061"/>
                    <a:pt x="731" y="3324"/>
                    <a:pt x="1928" y="3923"/>
                  </a:cubicBezTo>
                  <a:cubicBezTo>
                    <a:pt x="3125" y="3324"/>
                    <a:pt x="3923" y="2061"/>
                    <a:pt x="3923" y="732"/>
                  </a:cubicBezTo>
                  <a:lnTo>
                    <a:pt x="3923" y="0"/>
                  </a:lnTo>
                  <a:cubicBezTo>
                    <a:pt x="2659" y="665"/>
                    <a:pt x="1928" y="1928"/>
                    <a:pt x="1928" y="3324"/>
                  </a:cubicBezTo>
                  <a:cubicBezTo>
                    <a:pt x="1928" y="1928"/>
                    <a:pt x="1197" y="665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7"/>
            <p:cNvSpPr/>
            <p:nvPr/>
          </p:nvSpPr>
          <p:spPr>
            <a:xfrm flipH="1">
              <a:off x="7418349" y="1173552"/>
              <a:ext cx="90455" cy="90455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98"/>
                  </a:lnTo>
                  <a:cubicBezTo>
                    <a:pt x="0" y="2128"/>
                    <a:pt x="731" y="3324"/>
                    <a:pt x="1928" y="3923"/>
                  </a:cubicBezTo>
                  <a:cubicBezTo>
                    <a:pt x="3125" y="3324"/>
                    <a:pt x="3923" y="2128"/>
                    <a:pt x="3923" y="798"/>
                  </a:cubicBezTo>
                  <a:lnTo>
                    <a:pt x="3923" y="0"/>
                  </a:lnTo>
                  <a:cubicBezTo>
                    <a:pt x="2659" y="665"/>
                    <a:pt x="1928" y="1928"/>
                    <a:pt x="1928" y="3324"/>
                  </a:cubicBezTo>
                  <a:cubicBezTo>
                    <a:pt x="1928" y="1928"/>
                    <a:pt x="1197" y="665"/>
                    <a:pt x="0" y="0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7"/>
            <p:cNvSpPr/>
            <p:nvPr/>
          </p:nvSpPr>
          <p:spPr>
            <a:xfrm flipH="1">
              <a:off x="7320240" y="1273183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26" y="666"/>
                    <a:pt x="1995" y="1929"/>
                    <a:pt x="1995" y="3325"/>
                  </a:cubicBezTo>
                  <a:cubicBezTo>
                    <a:pt x="1995" y="1929"/>
                    <a:pt x="1263" y="666"/>
                    <a:pt x="0" y="1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7"/>
            <p:cNvSpPr/>
            <p:nvPr/>
          </p:nvSpPr>
          <p:spPr>
            <a:xfrm flipH="1">
              <a:off x="7418349" y="1273183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31" y="3325"/>
                    <a:pt x="1928" y="3923"/>
                  </a:cubicBezTo>
                  <a:cubicBezTo>
                    <a:pt x="3125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659" y="666"/>
                    <a:pt x="1928" y="1929"/>
                    <a:pt x="1928" y="3325"/>
                  </a:cubicBezTo>
                  <a:cubicBezTo>
                    <a:pt x="1928" y="1929"/>
                    <a:pt x="1197" y="666"/>
                    <a:pt x="0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7"/>
            <p:cNvSpPr/>
            <p:nvPr/>
          </p:nvSpPr>
          <p:spPr>
            <a:xfrm flipH="1">
              <a:off x="7517979" y="1273183"/>
              <a:ext cx="90478" cy="90478"/>
            </a:xfrm>
            <a:custGeom>
              <a:avLst/>
              <a:gdLst/>
              <a:ahLst/>
              <a:cxnLst/>
              <a:rect l="l" t="t" r="r" b="b"/>
              <a:pathLst>
                <a:path w="3924" h="3924" extrusionOk="0">
                  <a:moveTo>
                    <a:pt x="1" y="1"/>
                  </a:moveTo>
                  <a:lnTo>
                    <a:pt x="1" y="798"/>
                  </a:lnTo>
                  <a:cubicBezTo>
                    <a:pt x="1" y="2128"/>
                    <a:pt x="732" y="3325"/>
                    <a:pt x="1929" y="3923"/>
                  </a:cubicBezTo>
                  <a:cubicBezTo>
                    <a:pt x="3125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75" y="639"/>
                    <a:pt x="1994" y="1828"/>
                    <a:pt x="1933" y="3157"/>
                  </a:cubicBezTo>
                  <a:lnTo>
                    <a:pt x="1933" y="3157"/>
                  </a:lnTo>
                  <a:cubicBezTo>
                    <a:pt x="1930" y="1828"/>
                    <a:pt x="1149" y="639"/>
                    <a:pt x="1" y="1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7"/>
            <p:cNvSpPr/>
            <p:nvPr/>
          </p:nvSpPr>
          <p:spPr>
            <a:xfrm flipH="1">
              <a:off x="7120957" y="1363636"/>
              <a:ext cx="90455" cy="90455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2"/>
                  </a:lnTo>
                  <a:cubicBezTo>
                    <a:pt x="0" y="2128"/>
                    <a:pt x="731" y="3324"/>
                    <a:pt x="1928" y="3923"/>
                  </a:cubicBezTo>
                  <a:cubicBezTo>
                    <a:pt x="3125" y="3324"/>
                    <a:pt x="3923" y="2128"/>
                    <a:pt x="3923" y="732"/>
                  </a:cubicBezTo>
                  <a:lnTo>
                    <a:pt x="3923" y="0"/>
                  </a:lnTo>
                  <a:cubicBezTo>
                    <a:pt x="2659" y="665"/>
                    <a:pt x="1928" y="1928"/>
                    <a:pt x="1928" y="3324"/>
                  </a:cubicBezTo>
                  <a:cubicBezTo>
                    <a:pt x="1928" y="1928"/>
                    <a:pt x="1197" y="665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7"/>
            <p:cNvSpPr/>
            <p:nvPr/>
          </p:nvSpPr>
          <p:spPr>
            <a:xfrm flipH="1">
              <a:off x="7418349" y="1363636"/>
              <a:ext cx="90455" cy="90455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2"/>
                  </a:lnTo>
                  <a:cubicBezTo>
                    <a:pt x="0" y="2128"/>
                    <a:pt x="731" y="3324"/>
                    <a:pt x="1928" y="3923"/>
                  </a:cubicBezTo>
                  <a:cubicBezTo>
                    <a:pt x="3125" y="3324"/>
                    <a:pt x="3923" y="2128"/>
                    <a:pt x="3923" y="732"/>
                  </a:cubicBezTo>
                  <a:lnTo>
                    <a:pt x="3923" y="0"/>
                  </a:lnTo>
                  <a:cubicBezTo>
                    <a:pt x="2659" y="665"/>
                    <a:pt x="1928" y="1928"/>
                    <a:pt x="1928" y="3324"/>
                  </a:cubicBezTo>
                  <a:cubicBezTo>
                    <a:pt x="1928" y="1928"/>
                    <a:pt x="1197" y="665"/>
                    <a:pt x="0" y="0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7"/>
            <p:cNvSpPr/>
            <p:nvPr/>
          </p:nvSpPr>
          <p:spPr>
            <a:xfrm flipH="1">
              <a:off x="7418349" y="1661027"/>
              <a:ext cx="90455" cy="90455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1"/>
                  </a:lnTo>
                  <a:cubicBezTo>
                    <a:pt x="0" y="2061"/>
                    <a:pt x="731" y="3324"/>
                    <a:pt x="1928" y="3923"/>
                  </a:cubicBezTo>
                  <a:cubicBezTo>
                    <a:pt x="3125" y="3258"/>
                    <a:pt x="3923" y="2061"/>
                    <a:pt x="3923" y="731"/>
                  </a:cubicBezTo>
                  <a:lnTo>
                    <a:pt x="3923" y="0"/>
                  </a:lnTo>
                  <a:cubicBezTo>
                    <a:pt x="2659" y="599"/>
                    <a:pt x="1928" y="1928"/>
                    <a:pt x="1928" y="3324"/>
                  </a:cubicBezTo>
                  <a:cubicBezTo>
                    <a:pt x="1928" y="1928"/>
                    <a:pt x="1197" y="599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7"/>
            <p:cNvSpPr/>
            <p:nvPr/>
          </p:nvSpPr>
          <p:spPr>
            <a:xfrm flipH="1">
              <a:off x="7220587" y="1463266"/>
              <a:ext cx="90478" cy="90478"/>
            </a:xfrm>
            <a:custGeom>
              <a:avLst/>
              <a:gdLst/>
              <a:ahLst/>
              <a:cxnLst/>
              <a:rect l="l" t="t" r="r" b="b"/>
              <a:pathLst>
                <a:path w="3924" h="3924" extrusionOk="0">
                  <a:moveTo>
                    <a:pt x="1" y="1"/>
                  </a:moveTo>
                  <a:lnTo>
                    <a:pt x="1" y="799"/>
                  </a:lnTo>
                  <a:cubicBezTo>
                    <a:pt x="1" y="2128"/>
                    <a:pt x="732" y="3325"/>
                    <a:pt x="1929" y="3923"/>
                  </a:cubicBezTo>
                  <a:cubicBezTo>
                    <a:pt x="3125" y="3325"/>
                    <a:pt x="3923" y="2062"/>
                    <a:pt x="3923" y="732"/>
                  </a:cubicBezTo>
                  <a:lnTo>
                    <a:pt x="3923" y="1"/>
                  </a:lnTo>
                  <a:cubicBezTo>
                    <a:pt x="2775" y="639"/>
                    <a:pt x="1994" y="1828"/>
                    <a:pt x="1932" y="3157"/>
                  </a:cubicBezTo>
                  <a:lnTo>
                    <a:pt x="1932" y="3157"/>
                  </a:lnTo>
                  <a:cubicBezTo>
                    <a:pt x="1930" y="1828"/>
                    <a:pt x="1149" y="639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7"/>
            <p:cNvSpPr/>
            <p:nvPr/>
          </p:nvSpPr>
          <p:spPr>
            <a:xfrm flipH="1">
              <a:off x="7320240" y="1561374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26" y="666"/>
                    <a:pt x="1995" y="1929"/>
                    <a:pt x="1995" y="3325"/>
                  </a:cubicBezTo>
                  <a:cubicBezTo>
                    <a:pt x="1995" y="1929"/>
                    <a:pt x="1263" y="666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7"/>
            <p:cNvSpPr/>
            <p:nvPr/>
          </p:nvSpPr>
          <p:spPr>
            <a:xfrm flipH="1">
              <a:off x="7517979" y="1561374"/>
              <a:ext cx="90478" cy="90478"/>
            </a:xfrm>
            <a:custGeom>
              <a:avLst/>
              <a:gdLst/>
              <a:ahLst/>
              <a:cxnLst/>
              <a:rect l="l" t="t" r="r" b="b"/>
              <a:pathLst>
                <a:path w="3924" h="3924" extrusionOk="0">
                  <a:moveTo>
                    <a:pt x="1" y="1"/>
                  </a:moveTo>
                  <a:lnTo>
                    <a:pt x="1" y="798"/>
                  </a:lnTo>
                  <a:cubicBezTo>
                    <a:pt x="1" y="2128"/>
                    <a:pt x="732" y="3325"/>
                    <a:pt x="1929" y="3923"/>
                  </a:cubicBezTo>
                  <a:cubicBezTo>
                    <a:pt x="3125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75" y="639"/>
                    <a:pt x="1994" y="1828"/>
                    <a:pt x="1933" y="3157"/>
                  </a:cubicBezTo>
                  <a:lnTo>
                    <a:pt x="1933" y="3157"/>
                  </a:lnTo>
                  <a:cubicBezTo>
                    <a:pt x="1930" y="1828"/>
                    <a:pt x="1149" y="639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7"/>
            <p:cNvSpPr/>
            <p:nvPr/>
          </p:nvSpPr>
          <p:spPr>
            <a:xfrm flipH="1">
              <a:off x="6914311" y="1379608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26" y="666"/>
                    <a:pt x="1995" y="1929"/>
                    <a:pt x="1995" y="3325"/>
                  </a:cubicBezTo>
                  <a:cubicBezTo>
                    <a:pt x="1995" y="1929"/>
                    <a:pt x="1263" y="666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7"/>
            <p:cNvSpPr/>
            <p:nvPr/>
          </p:nvSpPr>
          <p:spPr>
            <a:xfrm flipH="1">
              <a:off x="6914311" y="1767452"/>
              <a:ext cx="90455" cy="90455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1"/>
                  </a:lnTo>
                  <a:cubicBezTo>
                    <a:pt x="0" y="2061"/>
                    <a:pt x="798" y="3324"/>
                    <a:pt x="1995" y="3923"/>
                  </a:cubicBezTo>
                  <a:cubicBezTo>
                    <a:pt x="3191" y="3324"/>
                    <a:pt x="3923" y="2061"/>
                    <a:pt x="3923" y="731"/>
                  </a:cubicBezTo>
                  <a:lnTo>
                    <a:pt x="3923" y="0"/>
                  </a:lnTo>
                  <a:cubicBezTo>
                    <a:pt x="2726" y="599"/>
                    <a:pt x="1995" y="1928"/>
                    <a:pt x="1995" y="3324"/>
                  </a:cubicBezTo>
                  <a:cubicBezTo>
                    <a:pt x="1995" y="1928"/>
                    <a:pt x="1197" y="665"/>
                    <a:pt x="0" y="0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7"/>
            <p:cNvSpPr/>
            <p:nvPr/>
          </p:nvSpPr>
          <p:spPr>
            <a:xfrm flipH="1">
              <a:off x="6914311" y="1867083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32"/>
                  </a:lnTo>
                  <a:cubicBezTo>
                    <a:pt x="0" y="2062"/>
                    <a:pt x="798" y="3325"/>
                    <a:pt x="1995" y="3923"/>
                  </a:cubicBezTo>
                  <a:cubicBezTo>
                    <a:pt x="3191" y="3325"/>
                    <a:pt x="3923" y="2062"/>
                    <a:pt x="3923" y="732"/>
                  </a:cubicBezTo>
                  <a:lnTo>
                    <a:pt x="3923" y="1"/>
                  </a:lnTo>
                  <a:cubicBezTo>
                    <a:pt x="2726" y="665"/>
                    <a:pt x="1995" y="1929"/>
                    <a:pt x="1995" y="3325"/>
                  </a:cubicBezTo>
                  <a:cubicBezTo>
                    <a:pt x="1995" y="1929"/>
                    <a:pt x="1263" y="665"/>
                    <a:pt x="0" y="1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7"/>
            <p:cNvSpPr/>
            <p:nvPr/>
          </p:nvSpPr>
          <p:spPr>
            <a:xfrm flipH="1">
              <a:off x="6914311" y="1965191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26" y="665"/>
                    <a:pt x="1995" y="1929"/>
                    <a:pt x="1995" y="3325"/>
                  </a:cubicBezTo>
                  <a:cubicBezTo>
                    <a:pt x="1995" y="1929"/>
                    <a:pt x="1263" y="665"/>
                    <a:pt x="0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7"/>
            <p:cNvSpPr/>
            <p:nvPr/>
          </p:nvSpPr>
          <p:spPr>
            <a:xfrm flipH="1">
              <a:off x="6914311" y="2164474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32"/>
                  </a:lnTo>
                  <a:cubicBezTo>
                    <a:pt x="0" y="2062"/>
                    <a:pt x="798" y="3325"/>
                    <a:pt x="1995" y="3923"/>
                  </a:cubicBezTo>
                  <a:cubicBezTo>
                    <a:pt x="3191" y="3325"/>
                    <a:pt x="3923" y="2062"/>
                    <a:pt x="3923" y="732"/>
                  </a:cubicBezTo>
                  <a:lnTo>
                    <a:pt x="3923" y="1"/>
                  </a:lnTo>
                  <a:cubicBezTo>
                    <a:pt x="2726" y="599"/>
                    <a:pt x="1995" y="1929"/>
                    <a:pt x="1995" y="3325"/>
                  </a:cubicBezTo>
                  <a:cubicBezTo>
                    <a:pt x="1995" y="1929"/>
                    <a:pt x="1263" y="599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7"/>
            <p:cNvSpPr/>
            <p:nvPr/>
          </p:nvSpPr>
          <p:spPr>
            <a:xfrm flipH="1">
              <a:off x="6914311" y="1569691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9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9"/>
                  </a:cubicBezTo>
                  <a:lnTo>
                    <a:pt x="3923" y="1"/>
                  </a:lnTo>
                  <a:cubicBezTo>
                    <a:pt x="2726" y="666"/>
                    <a:pt x="1995" y="1929"/>
                    <a:pt x="1995" y="3325"/>
                  </a:cubicBezTo>
                  <a:cubicBezTo>
                    <a:pt x="1995" y="1929"/>
                    <a:pt x="1263" y="666"/>
                    <a:pt x="0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7"/>
            <p:cNvSpPr/>
            <p:nvPr/>
          </p:nvSpPr>
          <p:spPr>
            <a:xfrm flipH="1">
              <a:off x="6914311" y="1667799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26" y="666"/>
                    <a:pt x="1995" y="1929"/>
                    <a:pt x="1995" y="3325"/>
                  </a:cubicBezTo>
                  <a:cubicBezTo>
                    <a:pt x="1995" y="1929"/>
                    <a:pt x="1263" y="666"/>
                    <a:pt x="0" y="1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7"/>
            <p:cNvSpPr/>
            <p:nvPr/>
          </p:nvSpPr>
          <p:spPr>
            <a:xfrm flipH="1">
              <a:off x="7012420" y="1470061"/>
              <a:ext cx="90455" cy="90455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2"/>
                  </a:lnTo>
                  <a:cubicBezTo>
                    <a:pt x="0" y="2128"/>
                    <a:pt x="731" y="3324"/>
                    <a:pt x="1928" y="3923"/>
                  </a:cubicBezTo>
                  <a:cubicBezTo>
                    <a:pt x="3125" y="3324"/>
                    <a:pt x="3923" y="2128"/>
                    <a:pt x="3923" y="732"/>
                  </a:cubicBezTo>
                  <a:lnTo>
                    <a:pt x="3923" y="0"/>
                  </a:lnTo>
                  <a:cubicBezTo>
                    <a:pt x="2659" y="665"/>
                    <a:pt x="1928" y="1928"/>
                    <a:pt x="1928" y="3324"/>
                  </a:cubicBezTo>
                  <a:cubicBezTo>
                    <a:pt x="1928" y="1928"/>
                    <a:pt x="1197" y="665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7"/>
            <p:cNvSpPr/>
            <p:nvPr/>
          </p:nvSpPr>
          <p:spPr>
            <a:xfrm flipH="1">
              <a:off x="7012420" y="1867083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32"/>
                  </a:lnTo>
                  <a:cubicBezTo>
                    <a:pt x="0" y="2062"/>
                    <a:pt x="731" y="3325"/>
                    <a:pt x="1928" y="3923"/>
                  </a:cubicBezTo>
                  <a:cubicBezTo>
                    <a:pt x="3125" y="3325"/>
                    <a:pt x="3923" y="2062"/>
                    <a:pt x="3923" y="732"/>
                  </a:cubicBezTo>
                  <a:lnTo>
                    <a:pt x="3923" y="1"/>
                  </a:lnTo>
                  <a:cubicBezTo>
                    <a:pt x="2659" y="665"/>
                    <a:pt x="1928" y="1929"/>
                    <a:pt x="1928" y="3325"/>
                  </a:cubicBezTo>
                  <a:cubicBezTo>
                    <a:pt x="1928" y="1929"/>
                    <a:pt x="1197" y="665"/>
                    <a:pt x="0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7"/>
            <p:cNvSpPr/>
            <p:nvPr/>
          </p:nvSpPr>
          <p:spPr>
            <a:xfrm flipH="1">
              <a:off x="7112050" y="1965191"/>
              <a:ext cx="90478" cy="90478"/>
            </a:xfrm>
            <a:custGeom>
              <a:avLst/>
              <a:gdLst/>
              <a:ahLst/>
              <a:cxnLst/>
              <a:rect l="l" t="t" r="r" b="b"/>
              <a:pathLst>
                <a:path w="3924" h="3924" extrusionOk="0">
                  <a:moveTo>
                    <a:pt x="1" y="1"/>
                  </a:moveTo>
                  <a:lnTo>
                    <a:pt x="1" y="798"/>
                  </a:lnTo>
                  <a:cubicBezTo>
                    <a:pt x="1" y="2128"/>
                    <a:pt x="732" y="3325"/>
                    <a:pt x="1929" y="3923"/>
                  </a:cubicBezTo>
                  <a:cubicBezTo>
                    <a:pt x="3125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75" y="639"/>
                    <a:pt x="1994" y="1828"/>
                    <a:pt x="1932" y="3157"/>
                  </a:cubicBezTo>
                  <a:lnTo>
                    <a:pt x="1932" y="3157"/>
                  </a:lnTo>
                  <a:cubicBezTo>
                    <a:pt x="1930" y="1828"/>
                    <a:pt x="1149" y="639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7"/>
            <p:cNvSpPr/>
            <p:nvPr/>
          </p:nvSpPr>
          <p:spPr>
            <a:xfrm flipH="1">
              <a:off x="7211703" y="1867083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32"/>
                  </a:lnTo>
                  <a:cubicBezTo>
                    <a:pt x="0" y="2062"/>
                    <a:pt x="798" y="3325"/>
                    <a:pt x="1995" y="3923"/>
                  </a:cubicBezTo>
                  <a:cubicBezTo>
                    <a:pt x="3191" y="3325"/>
                    <a:pt x="3923" y="2062"/>
                    <a:pt x="3923" y="732"/>
                  </a:cubicBezTo>
                  <a:lnTo>
                    <a:pt x="3923" y="1"/>
                  </a:lnTo>
                  <a:cubicBezTo>
                    <a:pt x="2726" y="665"/>
                    <a:pt x="1995" y="1929"/>
                    <a:pt x="1995" y="3325"/>
                  </a:cubicBezTo>
                  <a:cubicBezTo>
                    <a:pt x="1995" y="1929"/>
                    <a:pt x="1263" y="665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7"/>
            <p:cNvSpPr/>
            <p:nvPr/>
          </p:nvSpPr>
          <p:spPr>
            <a:xfrm flipH="1">
              <a:off x="7112050" y="1767452"/>
              <a:ext cx="90478" cy="90455"/>
            </a:xfrm>
            <a:custGeom>
              <a:avLst/>
              <a:gdLst/>
              <a:ahLst/>
              <a:cxnLst/>
              <a:rect l="l" t="t" r="r" b="b"/>
              <a:pathLst>
                <a:path w="3924" h="3923" extrusionOk="0">
                  <a:moveTo>
                    <a:pt x="1" y="0"/>
                  </a:moveTo>
                  <a:lnTo>
                    <a:pt x="1" y="731"/>
                  </a:lnTo>
                  <a:cubicBezTo>
                    <a:pt x="1" y="2061"/>
                    <a:pt x="732" y="3258"/>
                    <a:pt x="1929" y="3923"/>
                  </a:cubicBezTo>
                  <a:cubicBezTo>
                    <a:pt x="3125" y="3324"/>
                    <a:pt x="3923" y="2061"/>
                    <a:pt x="3923" y="731"/>
                  </a:cubicBezTo>
                  <a:lnTo>
                    <a:pt x="3923" y="0"/>
                  </a:lnTo>
                  <a:cubicBezTo>
                    <a:pt x="2775" y="574"/>
                    <a:pt x="1994" y="1822"/>
                    <a:pt x="1932" y="3156"/>
                  </a:cubicBezTo>
                  <a:lnTo>
                    <a:pt x="1932" y="3156"/>
                  </a:lnTo>
                  <a:cubicBezTo>
                    <a:pt x="1930" y="1822"/>
                    <a:pt x="1149" y="574"/>
                    <a:pt x="1" y="0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7"/>
            <p:cNvSpPr/>
            <p:nvPr/>
          </p:nvSpPr>
          <p:spPr>
            <a:xfrm flipH="1">
              <a:off x="7309811" y="1767452"/>
              <a:ext cx="90455" cy="90455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1"/>
                  </a:lnTo>
                  <a:cubicBezTo>
                    <a:pt x="0" y="2061"/>
                    <a:pt x="731" y="3324"/>
                    <a:pt x="1928" y="3923"/>
                  </a:cubicBezTo>
                  <a:cubicBezTo>
                    <a:pt x="3125" y="3258"/>
                    <a:pt x="3923" y="2061"/>
                    <a:pt x="3923" y="731"/>
                  </a:cubicBezTo>
                  <a:lnTo>
                    <a:pt x="3923" y="0"/>
                  </a:lnTo>
                  <a:cubicBezTo>
                    <a:pt x="2659" y="599"/>
                    <a:pt x="1928" y="1928"/>
                    <a:pt x="1928" y="3324"/>
                  </a:cubicBezTo>
                  <a:cubicBezTo>
                    <a:pt x="1928" y="1928"/>
                    <a:pt x="1197" y="599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7"/>
            <p:cNvSpPr/>
            <p:nvPr/>
          </p:nvSpPr>
          <p:spPr>
            <a:xfrm flipH="1">
              <a:off x="7012420" y="2063299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31" y="3325"/>
                    <a:pt x="1928" y="3923"/>
                  </a:cubicBezTo>
                  <a:cubicBezTo>
                    <a:pt x="3125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659" y="665"/>
                    <a:pt x="1928" y="1995"/>
                    <a:pt x="1928" y="3325"/>
                  </a:cubicBezTo>
                  <a:cubicBezTo>
                    <a:pt x="1928" y="1995"/>
                    <a:pt x="1197" y="665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7"/>
            <p:cNvSpPr/>
            <p:nvPr/>
          </p:nvSpPr>
          <p:spPr>
            <a:xfrm flipH="1">
              <a:off x="7012420" y="1667799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31" y="3325"/>
                    <a:pt x="1928" y="3923"/>
                  </a:cubicBezTo>
                  <a:cubicBezTo>
                    <a:pt x="3125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659" y="666"/>
                    <a:pt x="1928" y="1929"/>
                    <a:pt x="1928" y="3325"/>
                  </a:cubicBezTo>
                  <a:cubicBezTo>
                    <a:pt x="1928" y="1929"/>
                    <a:pt x="1197" y="666"/>
                    <a:pt x="0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7"/>
            <p:cNvSpPr/>
            <p:nvPr/>
          </p:nvSpPr>
          <p:spPr>
            <a:xfrm flipH="1">
              <a:off x="7012420" y="1767452"/>
              <a:ext cx="90455" cy="90455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1"/>
                  </a:lnTo>
                  <a:cubicBezTo>
                    <a:pt x="0" y="2061"/>
                    <a:pt x="731" y="3324"/>
                    <a:pt x="1928" y="3923"/>
                  </a:cubicBezTo>
                  <a:cubicBezTo>
                    <a:pt x="3125" y="3258"/>
                    <a:pt x="3923" y="2061"/>
                    <a:pt x="3923" y="731"/>
                  </a:cubicBezTo>
                  <a:lnTo>
                    <a:pt x="3923" y="0"/>
                  </a:lnTo>
                  <a:cubicBezTo>
                    <a:pt x="2659" y="599"/>
                    <a:pt x="1928" y="1928"/>
                    <a:pt x="1928" y="3324"/>
                  </a:cubicBezTo>
                  <a:cubicBezTo>
                    <a:pt x="1928" y="1928"/>
                    <a:pt x="1197" y="599"/>
                    <a:pt x="0" y="0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7"/>
            <p:cNvSpPr/>
            <p:nvPr/>
          </p:nvSpPr>
          <p:spPr>
            <a:xfrm flipH="1">
              <a:off x="7112050" y="1569691"/>
              <a:ext cx="90478" cy="90478"/>
            </a:xfrm>
            <a:custGeom>
              <a:avLst/>
              <a:gdLst/>
              <a:ahLst/>
              <a:cxnLst/>
              <a:rect l="l" t="t" r="r" b="b"/>
              <a:pathLst>
                <a:path w="3924" h="3924" extrusionOk="0">
                  <a:moveTo>
                    <a:pt x="1" y="1"/>
                  </a:moveTo>
                  <a:lnTo>
                    <a:pt x="1" y="799"/>
                  </a:lnTo>
                  <a:cubicBezTo>
                    <a:pt x="1" y="2128"/>
                    <a:pt x="732" y="3325"/>
                    <a:pt x="1929" y="3923"/>
                  </a:cubicBezTo>
                  <a:cubicBezTo>
                    <a:pt x="3125" y="3325"/>
                    <a:pt x="3923" y="2062"/>
                    <a:pt x="3923" y="732"/>
                  </a:cubicBezTo>
                  <a:lnTo>
                    <a:pt x="3923" y="1"/>
                  </a:lnTo>
                  <a:cubicBezTo>
                    <a:pt x="2775" y="639"/>
                    <a:pt x="1994" y="1828"/>
                    <a:pt x="1932" y="3157"/>
                  </a:cubicBezTo>
                  <a:lnTo>
                    <a:pt x="1932" y="3157"/>
                  </a:lnTo>
                  <a:cubicBezTo>
                    <a:pt x="1930" y="1828"/>
                    <a:pt x="1149" y="639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7"/>
            <p:cNvSpPr/>
            <p:nvPr/>
          </p:nvSpPr>
          <p:spPr>
            <a:xfrm flipH="1">
              <a:off x="7211703" y="1667799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26" y="666"/>
                    <a:pt x="1995" y="1929"/>
                    <a:pt x="1995" y="3325"/>
                  </a:cubicBezTo>
                  <a:cubicBezTo>
                    <a:pt x="1995" y="1929"/>
                    <a:pt x="1263" y="666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7"/>
            <p:cNvSpPr/>
            <p:nvPr/>
          </p:nvSpPr>
          <p:spPr>
            <a:xfrm flipH="1">
              <a:off x="7034083" y="2270596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26" y="666"/>
                    <a:pt x="1995" y="1929"/>
                    <a:pt x="1995" y="3325"/>
                  </a:cubicBezTo>
                  <a:cubicBezTo>
                    <a:pt x="1995" y="1929"/>
                    <a:pt x="1263" y="666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7"/>
            <p:cNvSpPr/>
            <p:nvPr/>
          </p:nvSpPr>
          <p:spPr>
            <a:xfrm flipH="1">
              <a:off x="7231822" y="2072858"/>
              <a:ext cx="90478" cy="90455"/>
            </a:xfrm>
            <a:custGeom>
              <a:avLst/>
              <a:gdLst/>
              <a:ahLst/>
              <a:cxnLst/>
              <a:rect l="l" t="t" r="r" b="b"/>
              <a:pathLst>
                <a:path w="3924" h="3923" extrusionOk="0">
                  <a:moveTo>
                    <a:pt x="1" y="0"/>
                  </a:moveTo>
                  <a:lnTo>
                    <a:pt x="1" y="732"/>
                  </a:lnTo>
                  <a:cubicBezTo>
                    <a:pt x="1" y="2061"/>
                    <a:pt x="732" y="3324"/>
                    <a:pt x="1929" y="3923"/>
                  </a:cubicBezTo>
                  <a:cubicBezTo>
                    <a:pt x="3125" y="3324"/>
                    <a:pt x="3923" y="2061"/>
                    <a:pt x="3923" y="732"/>
                  </a:cubicBezTo>
                  <a:lnTo>
                    <a:pt x="3923" y="0"/>
                  </a:lnTo>
                  <a:cubicBezTo>
                    <a:pt x="2775" y="638"/>
                    <a:pt x="1994" y="1827"/>
                    <a:pt x="1932" y="3156"/>
                  </a:cubicBezTo>
                  <a:lnTo>
                    <a:pt x="1932" y="3156"/>
                  </a:lnTo>
                  <a:cubicBezTo>
                    <a:pt x="1930" y="1827"/>
                    <a:pt x="1149" y="638"/>
                    <a:pt x="1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7"/>
            <p:cNvSpPr/>
            <p:nvPr/>
          </p:nvSpPr>
          <p:spPr>
            <a:xfrm flipH="1">
              <a:off x="7331475" y="1973205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32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32"/>
                  </a:cubicBezTo>
                  <a:lnTo>
                    <a:pt x="3923" y="1"/>
                  </a:lnTo>
                  <a:cubicBezTo>
                    <a:pt x="2726" y="666"/>
                    <a:pt x="1995" y="1929"/>
                    <a:pt x="1995" y="3258"/>
                  </a:cubicBezTo>
                  <a:cubicBezTo>
                    <a:pt x="1995" y="1929"/>
                    <a:pt x="1197" y="666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7"/>
            <p:cNvSpPr/>
            <p:nvPr/>
          </p:nvSpPr>
          <p:spPr>
            <a:xfrm flipH="1">
              <a:off x="7529213" y="1973205"/>
              <a:ext cx="90478" cy="90478"/>
            </a:xfrm>
            <a:custGeom>
              <a:avLst/>
              <a:gdLst/>
              <a:ahLst/>
              <a:cxnLst/>
              <a:rect l="l" t="t" r="r" b="b"/>
              <a:pathLst>
                <a:path w="3924" h="3924" extrusionOk="0">
                  <a:moveTo>
                    <a:pt x="1" y="1"/>
                  </a:moveTo>
                  <a:lnTo>
                    <a:pt x="1" y="732"/>
                  </a:lnTo>
                  <a:cubicBezTo>
                    <a:pt x="1" y="2128"/>
                    <a:pt x="732" y="3325"/>
                    <a:pt x="1929" y="3923"/>
                  </a:cubicBezTo>
                  <a:cubicBezTo>
                    <a:pt x="3125" y="3325"/>
                    <a:pt x="3923" y="2128"/>
                    <a:pt x="3923" y="732"/>
                  </a:cubicBezTo>
                  <a:lnTo>
                    <a:pt x="3923" y="1"/>
                  </a:lnTo>
                  <a:cubicBezTo>
                    <a:pt x="2726" y="666"/>
                    <a:pt x="1929" y="1929"/>
                    <a:pt x="1929" y="3258"/>
                  </a:cubicBezTo>
                  <a:cubicBezTo>
                    <a:pt x="1929" y="1929"/>
                    <a:pt x="1197" y="666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7"/>
            <p:cNvSpPr/>
            <p:nvPr/>
          </p:nvSpPr>
          <p:spPr>
            <a:xfrm flipH="1">
              <a:off x="7429583" y="1873575"/>
              <a:ext cx="90455" cy="90455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98"/>
                  </a:lnTo>
                  <a:cubicBezTo>
                    <a:pt x="0" y="2128"/>
                    <a:pt x="731" y="3324"/>
                    <a:pt x="1928" y="3923"/>
                  </a:cubicBezTo>
                  <a:cubicBezTo>
                    <a:pt x="3125" y="3324"/>
                    <a:pt x="3923" y="2128"/>
                    <a:pt x="3923" y="798"/>
                  </a:cubicBezTo>
                  <a:lnTo>
                    <a:pt x="3923" y="0"/>
                  </a:lnTo>
                  <a:cubicBezTo>
                    <a:pt x="2659" y="665"/>
                    <a:pt x="1928" y="1928"/>
                    <a:pt x="1928" y="3324"/>
                  </a:cubicBezTo>
                  <a:cubicBezTo>
                    <a:pt x="1928" y="1928"/>
                    <a:pt x="1197" y="665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7"/>
            <p:cNvSpPr/>
            <p:nvPr/>
          </p:nvSpPr>
          <p:spPr>
            <a:xfrm flipH="1">
              <a:off x="7132192" y="2170966"/>
              <a:ext cx="90455" cy="90455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2"/>
                  </a:lnTo>
                  <a:cubicBezTo>
                    <a:pt x="0" y="2061"/>
                    <a:pt x="731" y="3324"/>
                    <a:pt x="1928" y="3923"/>
                  </a:cubicBezTo>
                  <a:cubicBezTo>
                    <a:pt x="3125" y="3324"/>
                    <a:pt x="3923" y="2061"/>
                    <a:pt x="3923" y="732"/>
                  </a:cubicBezTo>
                  <a:lnTo>
                    <a:pt x="3923" y="0"/>
                  </a:lnTo>
                  <a:cubicBezTo>
                    <a:pt x="2659" y="665"/>
                    <a:pt x="1928" y="1928"/>
                    <a:pt x="1928" y="3324"/>
                  </a:cubicBezTo>
                  <a:cubicBezTo>
                    <a:pt x="1928" y="1928"/>
                    <a:pt x="1197" y="665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7"/>
            <p:cNvSpPr/>
            <p:nvPr/>
          </p:nvSpPr>
          <p:spPr>
            <a:xfrm flipH="1">
              <a:off x="7429583" y="2170966"/>
              <a:ext cx="90455" cy="90455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98"/>
                  </a:lnTo>
                  <a:cubicBezTo>
                    <a:pt x="0" y="2128"/>
                    <a:pt x="731" y="3324"/>
                    <a:pt x="1928" y="3923"/>
                  </a:cubicBezTo>
                  <a:cubicBezTo>
                    <a:pt x="3125" y="3324"/>
                    <a:pt x="3923" y="2128"/>
                    <a:pt x="3923" y="798"/>
                  </a:cubicBezTo>
                  <a:lnTo>
                    <a:pt x="3923" y="0"/>
                  </a:lnTo>
                  <a:cubicBezTo>
                    <a:pt x="2659" y="665"/>
                    <a:pt x="1928" y="1928"/>
                    <a:pt x="1928" y="3324"/>
                  </a:cubicBezTo>
                  <a:cubicBezTo>
                    <a:pt x="1928" y="1928"/>
                    <a:pt x="1197" y="665"/>
                    <a:pt x="0" y="0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7"/>
            <p:cNvSpPr/>
            <p:nvPr/>
          </p:nvSpPr>
          <p:spPr>
            <a:xfrm flipH="1">
              <a:off x="7331475" y="2270596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26" y="666"/>
                    <a:pt x="1995" y="1929"/>
                    <a:pt x="1995" y="3325"/>
                  </a:cubicBezTo>
                  <a:cubicBezTo>
                    <a:pt x="1995" y="1929"/>
                    <a:pt x="1263" y="666"/>
                    <a:pt x="0" y="1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7"/>
            <p:cNvSpPr/>
            <p:nvPr/>
          </p:nvSpPr>
          <p:spPr>
            <a:xfrm flipH="1">
              <a:off x="7429583" y="2270596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31" y="3325"/>
                    <a:pt x="1928" y="3923"/>
                  </a:cubicBezTo>
                  <a:cubicBezTo>
                    <a:pt x="3125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659" y="666"/>
                    <a:pt x="1928" y="1929"/>
                    <a:pt x="1928" y="3325"/>
                  </a:cubicBezTo>
                  <a:cubicBezTo>
                    <a:pt x="1928" y="1929"/>
                    <a:pt x="1197" y="666"/>
                    <a:pt x="0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7"/>
            <p:cNvSpPr/>
            <p:nvPr/>
          </p:nvSpPr>
          <p:spPr>
            <a:xfrm flipH="1">
              <a:off x="7529213" y="2270596"/>
              <a:ext cx="90478" cy="90478"/>
            </a:xfrm>
            <a:custGeom>
              <a:avLst/>
              <a:gdLst/>
              <a:ahLst/>
              <a:cxnLst/>
              <a:rect l="l" t="t" r="r" b="b"/>
              <a:pathLst>
                <a:path w="3924" h="3924" extrusionOk="0">
                  <a:moveTo>
                    <a:pt x="1" y="1"/>
                  </a:moveTo>
                  <a:lnTo>
                    <a:pt x="1" y="798"/>
                  </a:lnTo>
                  <a:cubicBezTo>
                    <a:pt x="1" y="2128"/>
                    <a:pt x="732" y="3325"/>
                    <a:pt x="1929" y="3923"/>
                  </a:cubicBezTo>
                  <a:cubicBezTo>
                    <a:pt x="3125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75" y="639"/>
                    <a:pt x="1994" y="1828"/>
                    <a:pt x="1933" y="3157"/>
                  </a:cubicBezTo>
                  <a:lnTo>
                    <a:pt x="1933" y="3157"/>
                  </a:lnTo>
                  <a:cubicBezTo>
                    <a:pt x="1930" y="1828"/>
                    <a:pt x="1149" y="639"/>
                    <a:pt x="1" y="1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7"/>
            <p:cNvSpPr/>
            <p:nvPr/>
          </p:nvSpPr>
          <p:spPr>
            <a:xfrm flipH="1">
              <a:off x="7132192" y="2361049"/>
              <a:ext cx="90455" cy="90455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2"/>
                  </a:lnTo>
                  <a:cubicBezTo>
                    <a:pt x="0" y="2128"/>
                    <a:pt x="731" y="3324"/>
                    <a:pt x="1928" y="3923"/>
                  </a:cubicBezTo>
                  <a:cubicBezTo>
                    <a:pt x="3125" y="3324"/>
                    <a:pt x="3923" y="2128"/>
                    <a:pt x="3923" y="732"/>
                  </a:cubicBezTo>
                  <a:lnTo>
                    <a:pt x="3923" y="0"/>
                  </a:lnTo>
                  <a:cubicBezTo>
                    <a:pt x="2659" y="665"/>
                    <a:pt x="1928" y="1928"/>
                    <a:pt x="1928" y="3324"/>
                  </a:cubicBezTo>
                  <a:cubicBezTo>
                    <a:pt x="1928" y="1928"/>
                    <a:pt x="1197" y="665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7"/>
            <p:cNvSpPr/>
            <p:nvPr/>
          </p:nvSpPr>
          <p:spPr>
            <a:xfrm flipH="1">
              <a:off x="7429583" y="2361049"/>
              <a:ext cx="90455" cy="90455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2"/>
                  </a:lnTo>
                  <a:cubicBezTo>
                    <a:pt x="0" y="2128"/>
                    <a:pt x="731" y="3324"/>
                    <a:pt x="1928" y="3923"/>
                  </a:cubicBezTo>
                  <a:cubicBezTo>
                    <a:pt x="3125" y="3324"/>
                    <a:pt x="3923" y="2128"/>
                    <a:pt x="3923" y="732"/>
                  </a:cubicBezTo>
                  <a:lnTo>
                    <a:pt x="3923" y="0"/>
                  </a:lnTo>
                  <a:cubicBezTo>
                    <a:pt x="2659" y="665"/>
                    <a:pt x="1928" y="1928"/>
                    <a:pt x="1928" y="3324"/>
                  </a:cubicBezTo>
                  <a:cubicBezTo>
                    <a:pt x="1928" y="1928"/>
                    <a:pt x="1197" y="665"/>
                    <a:pt x="0" y="0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7"/>
            <p:cNvSpPr/>
            <p:nvPr/>
          </p:nvSpPr>
          <p:spPr>
            <a:xfrm flipH="1">
              <a:off x="7429583" y="2658441"/>
              <a:ext cx="90455" cy="90455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1"/>
                  </a:lnTo>
                  <a:cubicBezTo>
                    <a:pt x="0" y="2061"/>
                    <a:pt x="731" y="3324"/>
                    <a:pt x="1928" y="3923"/>
                  </a:cubicBezTo>
                  <a:cubicBezTo>
                    <a:pt x="3125" y="3258"/>
                    <a:pt x="3923" y="2061"/>
                    <a:pt x="3923" y="731"/>
                  </a:cubicBezTo>
                  <a:lnTo>
                    <a:pt x="3923" y="0"/>
                  </a:lnTo>
                  <a:cubicBezTo>
                    <a:pt x="2659" y="599"/>
                    <a:pt x="1928" y="1928"/>
                    <a:pt x="1928" y="3324"/>
                  </a:cubicBezTo>
                  <a:cubicBezTo>
                    <a:pt x="1928" y="1928"/>
                    <a:pt x="1197" y="599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7"/>
            <p:cNvSpPr/>
            <p:nvPr/>
          </p:nvSpPr>
          <p:spPr>
            <a:xfrm flipH="1">
              <a:off x="7231822" y="2460680"/>
              <a:ext cx="90478" cy="90478"/>
            </a:xfrm>
            <a:custGeom>
              <a:avLst/>
              <a:gdLst/>
              <a:ahLst/>
              <a:cxnLst/>
              <a:rect l="l" t="t" r="r" b="b"/>
              <a:pathLst>
                <a:path w="3924" h="3924" extrusionOk="0">
                  <a:moveTo>
                    <a:pt x="1" y="1"/>
                  </a:moveTo>
                  <a:lnTo>
                    <a:pt x="1" y="799"/>
                  </a:lnTo>
                  <a:cubicBezTo>
                    <a:pt x="1" y="2128"/>
                    <a:pt x="732" y="3325"/>
                    <a:pt x="1929" y="3923"/>
                  </a:cubicBezTo>
                  <a:cubicBezTo>
                    <a:pt x="3125" y="3325"/>
                    <a:pt x="3923" y="2062"/>
                    <a:pt x="3923" y="732"/>
                  </a:cubicBezTo>
                  <a:lnTo>
                    <a:pt x="3923" y="1"/>
                  </a:lnTo>
                  <a:cubicBezTo>
                    <a:pt x="2775" y="639"/>
                    <a:pt x="1994" y="1828"/>
                    <a:pt x="1932" y="3157"/>
                  </a:cubicBezTo>
                  <a:lnTo>
                    <a:pt x="1932" y="3157"/>
                  </a:lnTo>
                  <a:cubicBezTo>
                    <a:pt x="1930" y="1828"/>
                    <a:pt x="1149" y="639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7"/>
            <p:cNvSpPr/>
            <p:nvPr/>
          </p:nvSpPr>
          <p:spPr>
            <a:xfrm flipH="1">
              <a:off x="7331475" y="2558788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26" y="666"/>
                    <a:pt x="1995" y="1929"/>
                    <a:pt x="1995" y="3325"/>
                  </a:cubicBezTo>
                  <a:cubicBezTo>
                    <a:pt x="1995" y="1929"/>
                    <a:pt x="1263" y="666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7"/>
            <p:cNvSpPr/>
            <p:nvPr/>
          </p:nvSpPr>
          <p:spPr>
            <a:xfrm flipH="1">
              <a:off x="7529213" y="2558788"/>
              <a:ext cx="90478" cy="90478"/>
            </a:xfrm>
            <a:custGeom>
              <a:avLst/>
              <a:gdLst/>
              <a:ahLst/>
              <a:cxnLst/>
              <a:rect l="l" t="t" r="r" b="b"/>
              <a:pathLst>
                <a:path w="3924" h="3924" extrusionOk="0">
                  <a:moveTo>
                    <a:pt x="1" y="1"/>
                  </a:moveTo>
                  <a:lnTo>
                    <a:pt x="1" y="798"/>
                  </a:lnTo>
                  <a:cubicBezTo>
                    <a:pt x="1" y="2128"/>
                    <a:pt x="732" y="3325"/>
                    <a:pt x="1929" y="3923"/>
                  </a:cubicBezTo>
                  <a:cubicBezTo>
                    <a:pt x="3125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75" y="639"/>
                    <a:pt x="1994" y="1828"/>
                    <a:pt x="1933" y="3157"/>
                  </a:cubicBezTo>
                  <a:lnTo>
                    <a:pt x="1933" y="3157"/>
                  </a:lnTo>
                  <a:cubicBezTo>
                    <a:pt x="1930" y="1828"/>
                    <a:pt x="1149" y="639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7"/>
            <p:cNvSpPr/>
            <p:nvPr/>
          </p:nvSpPr>
          <p:spPr>
            <a:xfrm flipH="1">
              <a:off x="6925546" y="2377021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26" y="666"/>
                    <a:pt x="1995" y="1929"/>
                    <a:pt x="1995" y="3325"/>
                  </a:cubicBezTo>
                  <a:cubicBezTo>
                    <a:pt x="1995" y="1929"/>
                    <a:pt x="1263" y="666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7"/>
            <p:cNvSpPr/>
            <p:nvPr/>
          </p:nvSpPr>
          <p:spPr>
            <a:xfrm flipH="1">
              <a:off x="6925546" y="2764866"/>
              <a:ext cx="90455" cy="90455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1"/>
                  </a:lnTo>
                  <a:cubicBezTo>
                    <a:pt x="0" y="2061"/>
                    <a:pt x="798" y="3324"/>
                    <a:pt x="1995" y="3923"/>
                  </a:cubicBezTo>
                  <a:cubicBezTo>
                    <a:pt x="3191" y="3324"/>
                    <a:pt x="3923" y="2061"/>
                    <a:pt x="3923" y="731"/>
                  </a:cubicBezTo>
                  <a:lnTo>
                    <a:pt x="3923" y="0"/>
                  </a:lnTo>
                  <a:cubicBezTo>
                    <a:pt x="2726" y="599"/>
                    <a:pt x="1995" y="1928"/>
                    <a:pt x="1995" y="3324"/>
                  </a:cubicBezTo>
                  <a:cubicBezTo>
                    <a:pt x="1995" y="1928"/>
                    <a:pt x="1197" y="665"/>
                    <a:pt x="0" y="0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7"/>
            <p:cNvSpPr/>
            <p:nvPr/>
          </p:nvSpPr>
          <p:spPr>
            <a:xfrm flipH="1">
              <a:off x="6925546" y="2864496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32"/>
                  </a:lnTo>
                  <a:cubicBezTo>
                    <a:pt x="0" y="2062"/>
                    <a:pt x="798" y="3325"/>
                    <a:pt x="1995" y="3923"/>
                  </a:cubicBezTo>
                  <a:cubicBezTo>
                    <a:pt x="3191" y="3325"/>
                    <a:pt x="3923" y="2062"/>
                    <a:pt x="3923" y="732"/>
                  </a:cubicBezTo>
                  <a:lnTo>
                    <a:pt x="3923" y="1"/>
                  </a:lnTo>
                  <a:cubicBezTo>
                    <a:pt x="2726" y="665"/>
                    <a:pt x="1995" y="1929"/>
                    <a:pt x="1995" y="3325"/>
                  </a:cubicBezTo>
                  <a:cubicBezTo>
                    <a:pt x="1995" y="1929"/>
                    <a:pt x="1263" y="665"/>
                    <a:pt x="0" y="1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7"/>
            <p:cNvSpPr/>
            <p:nvPr/>
          </p:nvSpPr>
          <p:spPr>
            <a:xfrm flipH="1">
              <a:off x="6925546" y="2962604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26" y="665"/>
                    <a:pt x="1995" y="1929"/>
                    <a:pt x="1995" y="3325"/>
                  </a:cubicBezTo>
                  <a:cubicBezTo>
                    <a:pt x="1995" y="1929"/>
                    <a:pt x="1263" y="665"/>
                    <a:pt x="0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7"/>
            <p:cNvSpPr/>
            <p:nvPr/>
          </p:nvSpPr>
          <p:spPr>
            <a:xfrm flipH="1">
              <a:off x="6925546" y="3161888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32"/>
                  </a:lnTo>
                  <a:cubicBezTo>
                    <a:pt x="0" y="2062"/>
                    <a:pt x="798" y="3325"/>
                    <a:pt x="1995" y="3923"/>
                  </a:cubicBezTo>
                  <a:cubicBezTo>
                    <a:pt x="3191" y="3325"/>
                    <a:pt x="3923" y="2062"/>
                    <a:pt x="3923" y="732"/>
                  </a:cubicBezTo>
                  <a:lnTo>
                    <a:pt x="3923" y="1"/>
                  </a:lnTo>
                  <a:cubicBezTo>
                    <a:pt x="2726" y="599"/>
                    <a:pt x="1995" y="1929"/>
                    <a:pt x="1995" y="3325"/>
                  </a:cubicBezTo>
                  <a:cubicBezTo>
                    <a:pt x="1995" y="1929"/>
                    <a:pt x="1263" y="599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7"/>
            <p:cNvSpPr/>
            <p:nvPr/>
          </p:nvSpPr>
          <p:spPr>
            <a:xfrm flipH="1">
              <a:off x="6925546" y="2567105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9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9"/>
                  </a:cubicBezTo>
                  <a:lnTo>
                    <a:pt x="3923" y="1"/>
                  </a:lnTo>
                  <a:cubicBezTo>
                    <a:pt x="2726" y="666"/>
                    <a:pt x="1995" y="1929"/>
                    <a:pt x="1995" y="3325"/>
                  </a:cubicBezTo>
                  <a:cubicBezTo>
                    <a:pt x="1995" y="1929"/>
                    <a:pt x="1263" y="666"/>
                    <a:pt x="0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7"/>
            <p:cNvSpPr/>
            <p:nvPr/>
          </p:nvSpPr>
          <p:spPr>
            <a:xfrm flipH="1">
              <a:off x="6925546" y="2665213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26" y="666"/>
                    <a:pt x="1995" y="1929"/>
                    <a:pt x="1995" y="3325"/>
                  </a:cubicBezTo>
                  <a:cubicBezTo>
                    <a:pt x="1995" y="1929"/>
                    <a:pt x="1263" y="666"/>
                    <a:pt x="0" y="1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7"/>
            <p:cNvSpPr/>
            <p:nvPr/>
          </p:nvSpPr>
          <p:spPr>
            <a:xfrm flipH="1">
              <a:off x="7023654" y="2467474"/>
              <a:ext cx="90455" cy="90455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2"/>
                  </a:lnTo>
                  <a:cubicBezTo>
                    <a:pt x="0" y="2128"/>
                    <a:pt x="731" y="3324"/>
                    <a:pt x="1928" y="3923"/>
                  </a:cubicBezTo>
                  <a:cubicBezTo>
                    <a:pt x="3125" y="3324"/>
                    <a:pt x="3923" y="2128"/>
                    <a:pt x="3923" y="732"/>
                  </a:cubicBezTo>
                  <a:lnTo>
                    <a:pt x="3923" y="0"/>
                  </a:lnTo>
                  <a:cubicBezTo>
                    <a:pt x="2659" y="665"/>
                    <a:pt x="1928" y="1928"/>
                    <a:pt x="1928" y="3324"/>
                  </a:cubicBezTo>
                  <a:cubicBezTo>
                    <a:pt x="1928" y="1928"/>
                    <a:pt x="1197" y="665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7"/>
            <p:cNvSpPr/>
            <p:nvPr/>
          </p:nvSpPr>
          <p:spPr>
            <a:xfrm flipH="1">
              <a:off x="7023654" y="2864496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32"/>
                  </a:lnTo>
                  <a:cubicBezTo>
                    <a:pt x="0" y="2062"/>
                    <a:pt x="731" y="3325"/>
                    <a:pt x="1928" y="3923"/>
                  </a:cubicBezTo>
                  <a:cubicBezTo>
                    <a:pt x="3125" y="3325"/>
                    <a:pt x="3923" y="2062"/>
                    <a:pt x="3923" y="732"/>
                  </a:cubicBezTo>
                  <a:lnTo>
                    <a:pt x="3923" y="1"/>
                  </a:lnTo>
                  <a:cubicBezTo>
                    <a:pt x="2659" y="665"/>
                    <a:pt x="1928" y="1929"/>
                    <a:pt x="1928" y="3325"/>
                  </a:cubicBezTo>
                  <a:cubicBezTo>
                    <a:pt x="1928" y="1929"/>
                    <a:pt x="1197" y="665"/>
                    <a:pt x="0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7"/>
            <p:cNvSpPr/>
            <p:nvPr/>
          </p:nvSpPr>
          <p:spPr>
            <a:xfrm flipH="1">
              <a:off x="7123284" y="2962604"/>
              <a:ext cx="90478" cy="90478"/>
            </a:xfrm>
            <a:custGeom>
              <a:avLst/>
              <a:gdLst/>
              <a:ahLst/>
              <a:cxnLst/>
              <a:rect l="l" t="t" r="r" b="b"/>
              <a:pathLst>
                <a:path w="3924" h="3924" extrusionOk="0">
                  <a:moveTo>
                    <a:pt x="1" y="1"/>
                  </a:moveTo>
                  <a:lnTo>
                    <a:pt x="1" y="798"/>
                  </a:lnTo>
                  <a:cubicBezTo>
                    <a:pt x="1" y="2128"/>
                    <a:pt x="732" y="3325"/>
                    <a:pt x="1929" y="3923"/>
                  </a:cubicBezTo>
                  <a:cubicBezTo>
                    <a:pt x="3125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75" y="639"/>
                    <a:pt x="1994" y="1828"/>
                    <a:pt x="1932" y="3157"/>
                  </a:cubicBezTo>
                  <a:lnTo>
                    <a:pt x="1932" y="3157"/>
                  </a:lnTo>
                  <a:cubicBezTo>
                    <a:pt x="1930" y="1828"/>
                    <a:pt x="1149" y="639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7"/>
            <p:cNvSpPr/>
            <p:nvPr/>
          </p:nvSpPr>
          <p:spPr>
            <a:xfrm flipH="1">
              <a:off x="7222937" y="2864496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32"/>
                  </a:lnTo>
                  <a:cubicBezTo>
                    <a:pt x="0" y="2062"/>
                    <a:pt x="798" y="3325"/>
                    <a:pt x="1995" y="3923"/>
                  </a:cubicBezTo>
                  <a:cubicBezTo>
                    <a:pt x="3191" y="3325"/>
                    <a:pt x="3923" y="2062"/>
                    <a:pt x="3923" y="732"/>
                  </a:cubicBezTo>
                  <a:lnTo>
                    <a:pt x="3923" y="1"/>
                  </a:lnTo>
                  <a:cubicBezTo>
                    <a:pt x="2726" y="665"/>
                    <a:pt x="1995" y="1929"/>
                    <a:pt x="1995" y="3325"/>
                  </a:cubicBezTo>
                  <a:cubicBezTo>
                    <a:pt x="1995" y="1929"/>
                    <a:pt x="1263" y="665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7"/>
            <p:cNvSpPr/>
            <p:nvPr/>
          </p:nvSpPr>
          <p:spPr>
            <a:xfrm flipH="1">
              <a:off x="7123284" y="2764866"/>
              <a:ext cx="90478" cy="90455"/>
            </a:xfrm>
            <a:custGeom>
              <a:avLst/>
              <a:gdLst/>
              <a:ahLst/>
              <a:cxnLst/>
              <a:rect l="l" t="t" r="r" b="b"/>
              <a:pathLst>
                <a:path w="3924" h="3923" extrusionOk="0">
                  <a:moveTo>
                    <a:pt x="1" y="0"/>
                  </a:moveTo>
                  <a:lnTo>
                    <a:pt x="1" y="731"/>
                  </a:lnTo>
                  <a:cubicBezTo>
                    <a:pt x="1" y="2061"/>
                    <a:pt x="732" y="3258"/>
                    <a:pt x="1929" y="3923"/>
                  </a:cubicBezTo>
                  <a:cubicBezTo>
                    <a:pt x="3125" y="3324"/>
                    <a:pt x="3923" y="2061"/>
                    <a:pt x="3923" y="731"/>
                  </a:cubicBezTo>
                  <a:lnTo>
                    <a:pt x="3923" y="0"/>
                  </a:lnTo>
                  <a:cubicBezTo>
                    <a:pt x="2775" y="574"/>
                    <a:pt x="1994" y="1822"/>
                    <a:pt x="1932" y="3156"/>
                  </a:cubicBezTo>
                  <a:lnTo>
                    <a:pt x="1932" y="3156"/>
                  </a:lnTo>
                  <a:cubicBezTo>
                    <a:pt x="1930" y="1822"/>
                    <a:pt x="1149" y="574"/>
                    <a:pt x="1" y="0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7"/>
            <p:cNvSpPr/>
            <p:nvPr/>
          </p:nvSpPr>
          <p:spPr>
            <a:xfrm flipH="1">
              <a:off x="7321046" y="2764866"/>
              <a:ext cx="90455" cy="90455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1"/>
                  </a:lnTo>
                  <a:cubicBezTo>
                    <a:pt x="0" y="2061"/>
                    <a:pt x="731" y="3324"/>
                    <a:pt x="1928" y="3923"/>
                  </a:cubicBezTo>
                  <a:cubicBezTo>
                    <a:pt x="3125" y="3258"/>
                    <a:pt x="3923" y="2061"/>
                    <a:pt x="3923" y="731"/>
                  </a:cubicBezTo>
                  <a:lnTo>
                    <a:pt x="3923" y="0"/>
                  </a:lnTo>
                  <a:cubicBezTo>
                    <a:pt x="2659" y="599"/>
                    <a:pt x="1928" y="1928"/>
                    <a:pt x="1928" y="3324"/>
                  </a:cubicBezTo>
                  <a:cubicBezTo>
                    <a:pt x="1928" y="1928"/>
                    <a:pt x="1197" y="599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7"/>
            <p:cNvSpPr/>
            <p:nvPr/>
          </p:nvSpPr>
          <p:spPr>
            <a:xfrm flipH="1">
              <a:off x="7023654" y="3060713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31" y="3325"/>
                    <a:pt x="1928" y="3923"/>
                  </a:cubicBezTo>
                  <a:cubicBezTo>
                    <a:pt x="3125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659" y="665"/>
                    <a:pt x="1928" y="1995"/>
                    <a:pt x="1928" y="3325"/>
                  </a:cubicBezTo>
                  <a:cubicBezTo>
                    <a:pt x="1928" y="1995"/>
                    <a:pt x="1197" y="665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7"/>
            <p:cNvSpPr/>
            <p:nvPr/>
          </p:nvSpPr>
          <p:spPr>
            <a:xfrm flipH="1">
              <a:off x="7023654" y="2665213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31" y="3325"/>
                    <a:pt x="1928" y="3923"/>
                  </a:cubicBezTo>
                  <a:cubicBezTo>
                    <a:pt x="3125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659" y="666"/>
                    <a:pt x="1928" y="1929"/>
                    <a:pt x="1928" y="3325"/>
                  </a:cubicBezTo>
                  <a:cubicBezTo>
                    <a:pt x="1928" y="1929"/>
                    <a:pt x="1197" y="666"/>
                    <a:pt x="0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7"/>
            <p:cNvSpPr/>
            <p:nvPr/>
          </p:nvSpPr>
          <p:spPr>
            <a:xfrm flipH="1">
              <a:off x="7023654" y="2764866"/>
              <a:ext cx="90455" cy="90455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1"/>
                  </a:lnTo>
                  <a:cubicBezTo>
                    <a:pt x="0" y="2061"/>
                    <a:pt x="731" y="3324"/>
                    <a:pt x="1928" y="3923"/>
                  </a:cubicBezTo>
                  <a:cubicBezTo>
                    <a:pt x="3125" y="3258"/>
                    <a:pt x="3923" y="2061"/>
                    <a:pt x="3923" y="731"/>
                  </a:cubicBezTo>
                  <a:lnTo>
                    <a:pt x="3923" y="0"/>
                  </a:lnTo>
                  <a:cubicBezTo>
                    <a:pt x="2659" y="599"/>
                    <a:pt x="1928" y="1928"/>
                    <a:pt x="1928" y="3324"/>
                  </a:cubicBezTo>
                  <a:cubicBezTo>
                    <a:pt x="1928" y="1928"/>
                    <a:pt x="1197" y="599"/>
                    <a:pt x="0" y="0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7"/>
            <p:cNvSpPr/>
            <p:nvPr/>
          </p:nvSpPr>
          <p:spPr>
            <a:xfrm flipH="1">
              <a:off x="7123284" y="2567105"/>
              <a:ext cx="90478" cy="90478"/>
            </a:xfrm>
            <a:custGeom>
              <a:avLst/>
              <a:gdLst/>
              <a:ahLst/>
              <a:cxnLst/>
              <a:rect l="l" t="t" r="r" b="b"/>
              <a:pathLst>
                <a:path w="3924" h="3924" extrusionOk="0">
                  <a:moveTo>
                    <a:pt x="1" y="1"/>
                  </a:moveTo>
                  <a:lnTo>
                    <a:pt x="1" y="799"/>
                  </a:lnTo>
                  <a:cubicBezTo>
                    <a:pt x="1" y="2128"/>
                    <a:pt x="732" y="3325"/>
                    <a:pt x="1929" y="3923"/>
                  </a:cubicBezTo>
                  <a:cubicBezTo>
                    <a:pt x="3125" y="3325"/>
                    <a:pt x="3923" y="2062"/>
                    <a:pt x="3923" y="732"/>
                  </a:cubicBezTo>
                  <a:lnTo>
                    <a:pt x="3923" y="1"/>
                  </a:lnTo>
                  <a:cubicBezTo>
                    <a:pt x="2775" y="639"/>
                    <a:pt x="1994" y="1828"/>
                    <a:pt x="1932" y="3157"/>
                  </a:cubicBezTo>
                  <a:lnTo>
                    <a:pt x="1932" y="3157"/>
                  </a:lnTo>
                  <a:cubicBezTo>
                    <a:pt x="1930" y="1828"/>
                    <a:pt x="1149" y="639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7"/>
            <p:cNvSpPr/>
            <p:nvPr/>
          </p:nvSpPr>
          <p:spPr>
            <a:xfrm flipH="1">
              <a:off x="7222937" y="2665213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26" y="666"/>
                    <a:pt x="1995" y="1929"/>
                    <a:pt x="1995" y="3325"/>
                  </a:cubicBezTo>
                  <a:cubicBezTo>
                    <a:pt x="1995" y="1929"/>
                    <a:pt x="1263" y="666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7"/>
            <p:cNvSpPr/>
            <p:nvPr/>
          </p:nvSpPr>
          <p:spPr>
            <a:xfrm flipH="1">
              <a:off x="6914311" y="382208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26" y="666"/>
                    <a:pt x="1995" y="1929"/>
                    <a:pt x="1995" y="3325"/>
                  </a:cubicBezTo>
                  <a:cubicBezTo>
                    <a:pt x="1995" y="1929"/>
                    <a:pt x="1263" y="666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7"/>
            <p:cNvSpPr/>
            <p:nvPr/>
          </p:nvSpPr>
          <p:spPr>
            <a:xfrm flipH="1">
              <a:off x="6914311" y="770052"/>
              <a:ext cx="90455" cy="90455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1"/>
                  </a:lnTo>
                  <a:cubicBezTo>
                    <a:pt x="0" y="2061"/>
                    <a:pt x="798" y="3324"/>
                    <a:pt x="1995" y="3923"/>
                  </a:cubicBezTo>
                  <a:cubicBezTo>
                    <a:pt x="3191" y="3324"/>
                    <a:pt x="3923" y="2061"/>
                    <a:pt x="3923" y="731"/>
                  </a:cubicBezTo>
                  <a:lnTo>
                    <a:pt x="3923" y="0"/>
                  </a:lnTo>
                  <a:cubicBezTo>
                    <a:pt x="2726" y="599"/>
                    <a:pt x="1995" y="1928"/>
                    <a:pt x="1995" y="3324"/>
                  </a:cubicBezTo>
                  <a:cubicBezTo>
                    <a:pt x="1995" y="1928"/>
                    <a:pt x="1197" y="665"/>
                    <a:pt x="0" y="0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7"/>
            <p:cNvSpPr/>
            <p:nvPr/>
          </p:nvSpPr>
          <p:spPr>
            <a:xfrm flipH="1">
              <a:off x="6914311" y="869683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32"/>
                  </a:lnTo>
                  <a:cubicBezTo>
                    <a:pt x="0" y="2062"/>
                    <a:pt x="798" y="3325"/>
                    <a:pt x="1995" y="3923"/>
                  </a:cubicBezTo>
                  <a:cubicBezTo>
                    <a:pt x="3191" y="3325"/>
                    <a:pt x="3923" y="2062"/>
                    <a:pt x="3923" y="732"/>
                  </a:cubicBezTo>
                  <a:lnTo>
                    <a:pt x="3923" y="1"/>
                  </a:lnTo>
                  <a:cubicBezTo>
                    <a:pt x="2726" y="665"/>
                    <a:pt x="1995" y="1929"/>
                    <a:pt x="1995" y="3325"/>
                  </a:cubicBezTo>
                  <a:cubicBezTo>
                    <a:pt x="1995" y="1929"/>
                    <a:pt x="1263" y="665"/>
                    <a:pt x="0" y="1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7"/>
            <p:cNvSpPr/>
            <p:nvPr/>
          </p:nvSpPr>
          <p:spPr>
            <a:xfrm flipH="1">
              <a:off x="6914311" y="967791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26" y="665"/>
                    <a:pt x="1995" y="1929"/>
                    <a:pt x="1995" y="3325"/>
                  </a:cubicBezTo>
                  <a:cubicBezTo>
                    <a:pt x="1995" y="1929"/>
                    <a:pt x="1263" y="665"/>
                    <a:pt x="0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7"/>
            <p:cNvSpPr/>
            <p:nvPr/>
          </p:nvSpPr>
          <p:spPr>
            <a:xfrm flipH="1">
              <a:off x="6914311" y="1167074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32"/>
                  </a:lnTo>
                  <a:cubicBezTo>
                    <a:pt x="0" y="2062"/>
                    <a:pt x="798" y="3325"/>
                    <a:pt x="1995" y="3923"/>
                  </a:cubicBezTo>
                  <a:cubicBezTo>
                    <a:pt x="3191" y="3325"/>
                    <a:pt x="3923" y="2062"/>
                    <a:pt x="3923" y="732"/>
                  </a:cubicBezTo>
                  <a:lnTo>
                    <a:pt x="3923" y="1"/>
                  </a:lnTo>
                  <a:cubicBezTo>
                    <a:pt x="2726" y="599"/>
                    <a:pt x="1995" y="1929"/>
                    <a:pt x="1995" y="3325"/>
                  </a:cubicBezTo>
                  <a:cubicBezTo>
                    <a:pt x="1995" y="1929"/>
                    <a:pt x="1263" y="599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7"/>
            <p:cNvSpPr/>
            <p:nvPr/>
          </p:nvSpPr>
          <p:spPr>
            <a:xfrm flipH="1">
              <a:off x="6914311" y="572291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9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9"/>
                  </a:cubicBezTo>
                  <a:lnTo>
                    <a:pt x="3923" y="1"/>
                  </a:lnTo>
                  <a:cubicBezTo>
                    <a:pt x="2726" y="666"/>
                    <a:pt x="1995" y="1929"/>
                    <a:pt x="1995" y="3325"/>
                  </a:cubicBezTo>
                  <a:cubicBezTo>
                    <a:pt x="1995" y="1929"/>
                    <a:pt x="1263" y="666"/>
                    <a:pt x="0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7"/>
            <p:cNvSpPr/>
            <p:nvPr/>
          </p:nvSpPr>
          <p:spPr>
            <a:xfrm flipH="1">
              <a:off x="6914311" y="670399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26" y="666"/>
                    <a:pt x="1995" y="1929"/>
                    <a:pt x="1995" y="3325"/>
                  </a:cubicBezTo>
                  <a:cubicBezTo>
                    <a:pt x="1995" y="1929"/>
                    <a:pt x="1263" y="666"/>
                    <a:pt x="0" y="1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7"/>
            <p:cNvSpPr/>
            <p:nvPr/>
          </p:nvSpPr>
          <p:spPr>
            <a:xfrm flipH="1">
              <a:off x="7012420" y="472661"/>
              <a:ext cx="90455" cy="90455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2"/>
                  </a:lnTo>
                  <a:cubicBezTo>
                    <a:pt x="0" y="2128"/>
                    <a:pt x="731" y="3324"/>
                    <a:pt x="1928" y="3923"/>
                  </a:cubicBezTo>
                  <a:cubicBezTo>
                    <a:pt x="3125" y="3324"/>
                    <a:pt x="3923" y="2128"/>
                    <a:pt x="3923" y="732"/>
                  </a:cubicBezTo>
                  <a:lnTo>
                    <a:pt x="3923" y="0"/>
                  </a:lnTo>
                  <a:cubicBezTo>
                    <a:pt x="2659" y="665"/>
                    <a:pt x="1928" y="1928"/>
                    <a:pt x="1928" y="3324"/>
                  </a:cubicBezTo>
                  <a:cubicBezTo>
                    <a:pt x="1928" y="1928"/>
                    <a:pt x="1197" y="665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7"/>
            <p:cNvSpPr/>
            <p:nvPr/>
          </p:nvSpPr>
          <p:spPr>
            <a:xfrm flipH="1">
              <a:off x="7012420" y="869683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32"/>
                  </a:lnTo>
                  <a:cubicBezTo>
                    <a:pt x="0" y="2062"/>
                    <a:pt x="731" y="3325"/>
                    <a:pt x="1928" y="3923"/>
                  </a:cubicBezTo>
                  <a:cubicBezTo>
                    <a:pt x="3125" y="3325"/>
                    <a:pt x="3923" y="2062"/>
                    <a:pt x="3923" y="732"/>
                  </a:cubicBezTo>
                  <a:lnTo>
                    <a:pt x="3923" y="1"/>
                  </a:lnTo>
                  <a:cubicBezTo>
                    <a:pt x="2659" y="665"/>
                    <a:pt x="1928" y="1929"/>
                    <a:pt x="1928" y="3325"/>
                  </a:cubicBezTo>
                  <a:cubicBezTo>
                    <a:pt x="1928" y="1929"/>
                    <a:pt x="1197" y="665"/>
                    <a:pt x="0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7"/>
            <p:cNvSpPr/>
            <p:nvPr/>
          </p:nvSpPr>
          <p:spPr>
            <a:xfrm flipH="1">
              <a:off x="7112050" y="967791"/>
              <a:ext cx="90478" cy="90478"/>
            </a:xfrm>
            <a:custGeom>
              <a:avLst/>
              <a:gdLst/>
              <a:ahLst/>
              <a:cxnLst/>
              <a:rect l="l" t="t" r="r" b="b"/>
              <a:pathLst>
                <a:path w="3924" h="3924" extrusionOk="0">
                  <a:moveTo>
                    <a:pt x="1" y="1"/>
                  </a:moveTo>
                  <a:lnTo>
                    <a:pt x="1" y="798"/>
                  </a:lnTo>
                  <a:cubicBezTo>
                    <a:pt x="1" y="2128"/>
                    <a:pt x="732" y="3325"/>
                    <a:pt x="1929" y="3923"/>
                  </a:cubicBezTo>
                  <a:cubicBezTo>
                    <a:pt x="3125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75" y="639"/>
                    <a:pt x="1994" y="1828"/>
                    <a:pt x="1932" y="3157"/>
                  </a:cubicBezTo>
                  <a:lnTo>
                    <a:pt x="1932" y="3157"/>
                  </a:lnTo>
                  <a:cubicBezTo>
                    <a:pt x="1930" y="1828"/>
                    <a:pt x="1149" y="639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7"/>
            <p:cNvSpPr/>
            <p:nvPr/>
          </p:nvSpPr>
          <p:spPr>
            <a:xfrm flipH="1">
              <a:off x="7211703" y="869683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32"/>
                  </a:lnTo>
                  <a:cubicBezTo>
                    <a:pt x="0" y="2062"/>
                    <a:pt x="798" y="3325"/>
                    <a:pt x="1995" y="3923"/>
                  </a:cubicBezTo>
                  <a:cubicBezTo>
                    <a:pt x="3191" y="3325"/>
                    <a:pt x="3923" y="2062"/>
                    <a:pt x="3923" y="732"/>
                  </a:cubicBezTo>
                  <a:lnTo>
                    <a:pt x="3923" y="1"/>
                  </a:lnTo>
                  <a:cubicBezTo>
                    <a:pt x="2726" y="665"/>
                    <a:pt x="1995" y="1929"/>
                    <a:pt x="1995" y="3325"/>
                  </a:cubicBezTo>
                  <a:cubicBezTo>
                    <a:pt x="1995" y="1929"/>
                    <a:pt x="1263" y="665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7"/>
            <p:cNvSpPr/>
            <p:nvPr/>
          </p:nvSpPr>
          <p:spPr>
            <a:xfrm flipH="1">
              <a:off x="7112050" y="770052"/>
              <a:ext cx="90478" cy="90455"/>
            </a:xfrm>
            <a:custGeom>
              <a:avLst/>
              <a:gdLst/>
              <a:ahLst/>
              <a:cxnLst/>
              <a:rect l="l" t="t" r="r" b="b"/>
              <a:pathLst>
                <a:path w="3924" h="3923" extrusionOk="0">
                  <a:moveTo>
                    <a:pt x="1" y="0"/>
                  </a:moveTo>
                  <a:lnTo>
                    <a:pt x="1" y="731"/>
                  </a:lnTo>
                  <a:cubicBezTo>
                    <a:pt x="1" y="2061"/>
                    <a:pt x="732" y="3258"/>
                    <a:pt x="1929" y="3923"/>
                  </a:cubicBezTo>
                  <a:cubicBezTo>
                    <a:pt x="3125" y="3324"/>
                    <a:pt x="3923" y="2061"/>
                    <a:pt x="3923" y="731"/>
                  </a:cubicBezTo>
                  <a:lnTo>
                    <a:pt x="3923" y="0"/>
                  </a:lnTo>
                  <a:cubicBezTo>
                    <a:pt x="2775" y="574"/>
                    <a:pt x="1994" y="1822"/>
                    <a:pt x="1932" y="3156"/>
                  </a:cubicBezTo>
                  <a:lnTo>
                    <a:pt x="1932" y="3156"/>
                  </a:lnTo>
                  <a:cubicBezTo>
                    <a:pt x="1930" y="1822"/>
                    <a:pt x="1149" y="574"/>
                    <a:pt x="1" y="0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7"/>
            <p:cNvSpPr/>
            <p:nvPr/>
          </p:nvSpPr>
          <p:spPr>
            <a:xfrm flipH="1">
              <a:off x="7309811" y="770052"/>
              <a:ext cx="90455" cy="90455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1"/>
                  </a:lnTo>
                  <a:cubicBezTo>
                    <a:pt x="0" y="2061"/>
                    <a:pt x="731" y="3324"/>
                    <a:pt x="1928" y="3923"/>
                  </a:cubicBezTo>
                  <a:cubicBezTo>
                    <a:pt x="3125" y="3258"/>
                    <a:pt x="3923" y="2061"/>
                    <a:pt x="3923" y="731"/>
                  </a:cubicBezTo>
                  <a:lnTo>
                    <a:pt x="3923" y="0"/>
                  </a:lnTo>
                  <a:cubicBezTo>
                    <a:pt x="2659" y="599"/>
                    <a:pt x="1928" y="1928"/>
                    <a:pt x="1928" y="3324"/>
                  </a:cubicBezTo>
                  <a:cubicBezTo>
                    <a:pt x="1928" y="1928"/>
                    <a:pt x="1197" y="599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7"/>
            <p:cNvSpPr/>
            <p:nvPr/>
          </p:nvSpPr>
          <p:spPr>
            <a:xfrm flipH="1">
              <a:off x="7012420" y="1065899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31" y="3325"/>
                    <a:pt x="1928" y="3923"/>
                  </a:cubicBezTo>
                  <a:cubicBezTo>
                    <a:pt x="3125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659" y="665"/>
                    <a:pt x="1928" y="1995"/>
                    <a:pt x="1928" y="3325"/>
                  </a:cubicBezTo>
                  <a:cubicBezTo>
                    <a:pt x="1928" y="1995"/>
                    <a:pt x="1197" y="665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7"/>
            <p:cNvSpPr/>
            <p:nvPr/>
          </p:nvSpPr>
          <p:spPr>
            <a:xfrm flipH="1">
              <a:off x="7012420" y="670399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31" y="3325"/>
                    <a:pt x="1928" y="3923"/>
                  </a:cubicBezTo>
                  <a:cubicBezTo>
                    <a:pt x="3125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659" y="666"/>
                    <a:pt x="1928" y="1929"/>
                    <a:pt x="1928" y="3325"/>
                  </a:cubicBezTo>
                  <a:cubicBezTo>
                    <a:pt x="1928" y="1929"/>
                    <a:pt x="1197" y="666"/>
                    <a:pt x="0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7"/>
            <p:cNvSpPr/>
            <p:nvPr/>
          </p:nvSpPr>
          <p:spPr>
            <a:xfrm flipH="1">
              <a:off x="7012420" y="770052"/>
              <a:ext cx="90455" cy="90455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1"/>
                  </a:lnTo>
                  <a:cubicBezTo>
                    <a:pt x="0" y="2061"/>
                    <a:pt x="731" y="3324"/>
                    <a:pt x="1928" y="3923"/>
                  </a:cubicBezTo>
                  <a:cubicBezTo>
                    <a:pt x="3125" y="3258"/>
                    <a:pt x="3923" y="2061"/>
                    <a:pt x="3923" y="731"/>
                  </a:cubicBezTo>
                  <a:lnTo>
                    <a:pt x="3923" y="0"/>
                  </a:lnTo>
                  <a:cubicBezTo>
                    <a:pt x="2659" y="599"/>
                    <a:pt x="1928" y="1928"/>
                    <a:pt x="1928" y="3324"/>
                  </a:cubicBezTo>
                  <a:cubicBezTo>
                    <a:pt x="1928" y="1928"/>
                    <a:pt x="1197" y="599"/>
                    <a:pt x="0" y="0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7"/>
            <p:cNvSpPr/>
            <p:nvPr/>
          </p:nvSpPr>
          <p:spPr>
            <a:xfrm flipH="1">
              <a:off x="7112050" y="572291"/>
              <a:ext cx="90478" cy="90478"/>
            </a:xfrm>
            <a:custGeom>
              <a:avLst/>
              <a:gdLst/>
              <a:ahLst/>
              <a:cxnLst/>
              <a:rect l="l" t="t" r="r" b="b"/>
              <a:pathLst>
                <a:path w="3924" h="3924" extrusionOk="0">
                  <a:moveTo>
                    <a:pt x="1" y="1"/>
                  </a:moveTo>
                  <a:lnTo>
                    <a:pt x="1" y="799"/>
                  </a:lnTo>
                  <a:cubicBezTo>
                    <a:pt x="1" y="2128"/>
                    <a:pt x="732" y="3325"/>
                    <a:pt x="1929" y="3923"/>
                  </a:cubicBezTo>
                  <a:cubicBezTo>
                    <a:pt x="3125" y="3325"/>
                    <a:pt x="3923" y="2062"/>
                    <a:pt x="3923" y="732"/>
                  </a:cubicBezTo>
                  <a:lnTo>
                    <a:pt x="3923" y="1"/>
                  </a:lnTo>
                  <a:cubicBezTo>
                    <a:pt x="2775" y="639"/>
                    <a:pt x="1994" y="1828"/>
                    <a:pt x="1932" y="3157"/>
                  </a:cubicBezTo>
                  <a:lnTo>
                    <a:pt x="1932" y="3157"/>
                  </a:lnTo>
                  <a:cubicBezTo>
                    <a:pt x="1930" y="1828"/>
                    <a:pt x="1149" y="639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7"/>
            <p:cNvSpPr/>
            <p:nvPr/>
          </p:nvSpPr>
          <p:spPr>
            <a:xfrm flipH="1">
              <a:off x="7211703" y="670399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26" y="666"/>
                    <a:pt x="1995" y="1929"/>
                    <a:pt x="1995" y="3325"/>
                  </a:cubicBezTo>
                  <a:cubicBezTo>
                    <a:pt x="1995" y="1929"/>
                    <a:pt x="1263" y="666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" name="Google Shape;797;p7"/>
          <p:cNvGrpSpPr/>
          <p:nvPr/>
        </p:nvGrpSpPr>
        <p:grpSpPr>
          <a:xfrm flipH="1">
            <a:off x="8438611" y="1136670"/>
            <a:ext cx="705380" cy="2870158"/>
            <a:chOff x="6914311" y="382208"/>
            <a:chExt cx="705380" cy="2870158"/>
          </a:xfrm>
        </p:grpSpPr>
        <p:sp>
          <p:nvSpPr>
            <p:cNvPr id="798" name="Google Shape;798;p7"/>
            <p:cNvSpPr/>
            <p:nvPr/>
          </p:nvSpPr>
          <p:spPr>
            <a:xfrm flipH="1">
              <a:off x="7022849" y="1273183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26" y="666"/>
                    <a:pt x="1995" y="1929"/>
                    <a:pt x="1995" y="3325"/>
                  </a:cubicBezTo>
                  <a:cubicBezTo>
                    <a:pt x="1995" y="1929"/>
                    <a:pt x="1263" y="666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7"/>
            <p:cNvSpPr/>
            <p:nvPr/>
          </p:nvSpPr>
          <p:spPr>
            <a:xfrm flipH="1">
              <a:off x="7220587" y="1075444"/>
              <a:ext cx="90478" cy="90455"/>
            </a:xfrm>
            <a:custGeom>
              <a:avLst/>
              <a:gdLst/>
              <a:ahLst/>
              <a:cxnLst/>
              <a:rect l="l" t="t" r="r" b="b"/>
              <a:pathLst>
                <a:path w="3924" h="3923" extrusionOk="0">
                  <a:moveTo>
                    <a:pt x="1" y="0"/>
                  </a:moveTo>
                  <a:lnTo>
                    <a:pt x="1" y="732"/>
                  </a:lnTo>
                  <a:cubicBezTo>
                    <a:pt x="1" y="2061"/>
                    <a:pt x="732" y="3324"/>
                    <a:pt x="1929" y="3923"/>
                  </a:cubicBezTo>
                  <a:cubicBezTo>
                    <a:pt x="3125" y="3324"/>
                    <a:pt x="3923" y="2061"/>
                    <a:pt x="3923" y="732"/>
                  </a:cubicBezTo>
                  <a:lnTo>
                    <a:pt x="3923" y="0"/>
                  </a:lnTo>
                  <a:cubicBezTo>
                    <a:pt x="2775" y="638"/>
                    <a:pt x="1994" y="1827"/>
                    <a:pt x="1932" y="3156"/>
                  </a:cubicBezTo>
                  <a:lnTo>
                    <a:pt x="1932" y="3156"/>
                  </a:lnTo>
                  <a:cubicBezTo>
                    <a:pt x="1930" y="1827"/>
                    <a:pt x="1149" y="638"/>
                    <a:pt x="1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7"/>
            <p:cNvSpPr/>
            <p:nvPr/>
          </p:nvSpPr>
          <p:spPr>
            <a:xfrm flipH="1">
              <a:off x="7320240" y="975791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32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32"/>
                  </a:cubicBezTo>
                  <a:lnTo>
                    <a:pt x="3923" y="1"/>
                  </a:lnTo>
                  <a:cubicBezTo>
                    <a:pt x="2726" y="666"/>
                    <a:pt x="1995" y="1929"/>
                    <a:pt x="1995" y="3258"/>
                  </a:cubicBezTo>
                  <a:cubicBezTo>
                    <a:pt x="1995" y="1929"/>
                    <a:pt x="1197" y="666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7"/>
            <p:cNvSpPr/>
            <p:nvPr/>
          </p:nvSpPr>
          <p:spPr>
            <a:xfrm flipH="1">
              <a:off x="7517979" y="975791"/>
              <a:ext cx="90478" cy="90478"/>
            </a:xfrm>
            <a:custGeom>
              <a:avLst/>
              <a:gdLst/>
              <a:ahLst/>
              <a:cxnLst/>
              <a:rect l="l" t="t" r="r" b="b"/>
              <a:pathLst>
                <a:path w="3924" h="3924" extrusionOk="0">
                  <a:moveTo>
                    <a:pt x="1" y="1"/>
                  </a:moveTo>
                  <a:lnTo>
                    <a:pt x="1" y="732"/>
                  </a:lnTo>
                  <a:cubicBezTo>
                    <a:pt x="1" y="2128"/>
                    <a:pt x="732" y="3325"/>
                    <a:pt x="1929" y="3923"/>
                  </a:cubicBezTo>
                  <a:cubicBezTo>
                    <a:pt x="3125" y="3325"/>
                    <a:pt x="3923" y="2128"/>
                    <a:pt x="3923" y="732"/>
                  </a:cubicBezTo>
                  <a:lnTo>
                    <a:pt x="3923" y="1"/>
                  </a:lnTo>
                  <a:cubicBezTo>
                    <a:pt x="2726" y="666"/>
                    <a:pt x="1929" y="1929"/>
                    <a:pt x="1929" y="3258"/>
                  </a:cubicBezTo>
                  <a:cubicBezTo>
                    <a:pt x="1929" y="1929"/>
                    <a:pt x="1197" y="666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7"/>
            <p:cNvSpPr/>
            <p:nvPr/>
          </p:nvSpPr>
          <p:spPr>
            <a:xfrm flipH="1">
              <a:off x="7418349" y="876161"/>
              <a:ext cx="90455" cy="90455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98"/>
                  </a:lnTo>
                  <a:cubicBezTo>
                    <a:pt x="0" y="2128"/>
                    <a:pt x="731" y="3324"/>
                    <a:pt x="1928" y="3923"/>
                  </a:cubicBezTo>
                  <a:cubicBezTo>
                    <a:pt x="3125" y="3324"/>
                    <a:pt x="3923" y="2128"/>
                    <a:pt x="3923" y="798"/>
                  </a:cubicBezTo>
                  <a:lnTo>
                    <a:pt x="3923" y="0"/>
                  </a:lnTo>
                  <a:cubicBezTo>
                    <a:pt x="2659" y="665"/>
                    <a:pt x="1928" y="1928"/>
                    <a:pt x="1928" y="3324"/>
                  </a:cubicBezTo>
                  <a:cubicBezTo>
                    <a:pt x="1928" y="1928"/>
                    <a:pt x="1197" y="665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7"/>
            <p:cNvSpPr/>
            <p:nvPr/>
          </p:nvSpPr>
          <p:spPr>
            <a:xfrm flipH="1">
              <a:off x="7120957" y="1173552"/>
              <a:ext cx="90455" cy="90455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2"/>
                  </a:lnTo>
                  <a:cubicBezTo>
                    <a:pt x="0" y="2061"/>
                    <a:pt x="731" y="3324"/>
                    <a:pt x="1928" y="3923"/>
                  </a:cubicBezTo>
                  <a:cubicBezTo>
                    <a:pt x="3125" y="3324"/>
                    <a:pt x="3923" y="2061"/>
                    <a:pt x="3923" y="732"/>
                  </a:cubicBezTo>
                  <a:lnTo>
                    <a:pt x="3923" y="0"/>
                  </a:lnTo>
                  <a:cubicBezTo>
                    <a:pt x="2659" y="665"/>
                    <a:pt x="1928" y="1928"/>
                    <a:pt x="1928" y="3324"/>
                  </a:cubicBezTo>
                  <a:cubicBezTo>
                    <a:pt x="1928" y="1928"/>
                    <a:pt x="1197" y="665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7"/>
            <p:cNvSpPr/>
            <p:nvPr/>
          </p:nvSpPr>
          <p:spPr>
            <a:xfrm flipH="1">
              <a:off x="7418349" y="1173552"/>
              <a:ext cx="90455" cy="90455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98"/>
                  </a:lnTo>
                  <a:cubicBezTo>
                    <a:pt x="0" y="2128"/>
                    <a:pt x="731" y="3324"/>
                    <a:pt x="1928" y="3923"/>
                  </a:cubicBezTo>
                  <a:cubicBezTo>
                    <a:pt x="3125" y="3324"/>
                    <a:pt x="3923" y="2128"/>
                    <a:pt x="3923" y="798"/>
                  </a:cubicBezTo>
                  <a:lnTo>
                    <a:pt x="3923" y="0"/>
                  </a:lnTo>
                  <a:cubicBezTo>
                    <a:pt x="2659" y="665"/>
                    <a:pt x="1928" y="1928"/>
                    <a:pt x="1928" y="3324"/>
                  </a:cubicBezTo>
                  <a:cubicBezTo>
                    <a:pt x="1928" y="1928"/>
                    <a:pt x="1197" y="665"/>
                    <a:pt x="0" y="0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7"/>
            <p:cNvSpPr/>
            <p:nvPr/>
          </p:nvSpPr>
          <p:spPr>
            <a:xfrm flipH="1">
              <a:off x="7320240" y="1273183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26" y="666"/>
                    <a:pt x="1995" y="1929"/>
                    <a:pt x="1995" y="3325"/>
                  </a:cubicBezTo>
                  <a:cubicBezTo>
                    <a:pt x="1995" y="1929"/>
                    <a:pt x="1263" y="666"/>
                    <a:pt x="0" y="1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7"/>
            <p:cNvSpPr/>
            <p:nvPr/>
          </p:nvSpPr>
          <p:spPr>
            <a:xfrm flipH="1">
              <a:off x="7418349" y="1273183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31" y="3325"/>
                    <a:pt x="1928" y="3923"/>
                  </a:cubicBezTo>
                  <a:cubicBezTo>
                    <a:pt x="3125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659" y="666"/>
                    <a:pt x="1928" y="1929"/>
                    <a:pt x="1928" y="3325"/>
                  </a:cubicBezTo>
                  <a:cubicBezTo>
                    <a:pt x="1928" y="1929"/>
                    <a:pt x="1197" y="666"/>
                    <a:pt x="0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7"/>
            <p:cNvSpPr/>
            <p:nvPr/>
          </p:nvSpPr>
          <p:spPr>
            <a:xfrm flipH="1">
              <a:off x="7517979" y="1273183"/>
              <a:ext cx="90478" cy="90478"/>
            </a:xfrm>
            <a:custGeom>
              <a:avLst/>
              <a:gdLst/>
              <a:ahLst/>
              <a:cxnLst/>
              <a:rect l="l" t="t" r="r" b="b"/>
              <a:pathLst>
                <a:path w="3924" h="3924" extrusionOk="0">
                  <a:moveTo>
                    <a:pt x="1" y="1"/>
                  </a:moveTo>
                  <a:lnTo>
                    <a:pt x="1" y="798"/>
                  </a:lnTo>
                  <a:cubicBezTo>
                    <a:pt x="1" y="2128"/>
                    <a:pt x="732" y="3325"/>
                    <a:pt x="1929" y="3923"/>
                  </a:cubicBezTo>
                  <a:cubicBezTo>
                    <a:pt x="3125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75" y="639"/>
                    <a:pt x="1994" y="1828"/>
                    <a:pt x="1933" y="3157"/>
                  </a:cubicBezTo>
                  <a:lnTo>
                    <a:pt x="1933" y="3157"/>
                  </a:lnTo>
                  <a:cubicBezTo>
                    <a:pt x="1930" y="1828"/>
                    <a:pt x="1149" y="639"/>
                    <a:pt x="1" y="1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7"/>
            <p:cNvSpPr/>
            <p:nvPr/>
          </p:nvSpPr>
          <p:spPr>
            <a:xfrm flipH="1">
              <a:off x="7120957" y="1363636"/>
              <a:ext cx="90455" cy="90455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2"/>
                  </a:lnTo>
                  <a:cubicBezTo>
                    <a:pt x="0" y="2128"/>
                    <a:pt x="731" y="3324"/>
                    <a:pt x="1928" y="3923"/>
                  </a:cubicBezTo>
                  <a:cubicBezTo>
                    <a:pt x="3125" y="3324"/>
                    <a:pt x="3923" y="2128"/>
                    <a:pt x="3923" y="732"/>
                  </a:cubicBezTo>
                  <a:lnTo>
                    <a:pt x="3923" y="0"/>
                  </a:lnTo>
                  <a:cubicBezTo>
                    <a:pt x="2659" y="665"/>
                    <a:pt x="1928" y="1928"/>
                    <a:pt x="1928" y="3324"/>
                  </a:cubicBezTo>
                  <a:cubicBezTo>
                    <a:pt x="1928" y="1928"/>
                    <a:pt x="1197" y="665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7"/>
            <p:cNvSpPr/>
            <p:nvPr/>
          </p:nvSpPr>
          <p:spPr>
            <a:xfrm flipH="1">
              <a:off x="7418349" y="1363636"/>
              <a:ext cx="90455" cy="90455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2"/>
                  </a:lnTo>
                  <a:cubicBezTo>
                    <a:pt x="0" y="2128"/>
                    <a:pt x="731" y="3324"/>
                    <a:pt x="1928" y="3923"/>
                  </a:cubicBezTo>
                  <a:cubicBezTo>
                    <a:pt x="3125" y="3324"/>
                    <a:pt x="3923" y="2128"/>
                    <a:pt x="3923" y="732"/>
                  </a:cubicBezTo>
                  <a:lnTo>
                    <a:pt x="3923" y="0"/>
                  </a:lnTo>
                  <a:cubicBezTo>
                    <a:pt x="2659" y="665"/>
                    <a:pt x="1928" y="1928"/>
                    <a:pt x="1928" y="3324"/>
                  </a:cubicBezTo>
                  <a:cubicBezTo>
                    <a:pt x="1928" y="1928"/>
                    <a:pt x="1197" y="665"/>
                    <a:pt x="0" y="0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7"/>
            <p:cNvSpPr/>
            <p:nvPr/>
          </p:nvSpPr>
          <p:spPr>
            <a:xfrm flipH="1">
              <a:off x="7418349" y="1661027"/>
              <a:ext cx="90455" cy="90455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1"/>
                  </a:lnTo>
                  <a:cubicBezTo>
                    <a:pt x="0" y="2061"/>
                    <a:pt x="731" y="3324"/>
                    <a:pt x="1928" y="3923"/>
                  </a:cubicBezTo>
                  <a:cubicBezTo>
                    <a:pt x="3125" y="3258"/>
                    <a:pt x="3923" y="2061"/>
                    <a:pt x="3923" y="731"/>
                  </a:cubicBezTo>
                  <a:lnTo>
                    <a:pt x="3923" y="0"/>
                  </a:lnTo>
                  <a:cubicBezTo>
                    <a:pt x="2659" y="599"/>
                    <a:pt x="1928" y="1928"/>
                    <a:pt x="1928" y="3324"/>
                  </a:cubicBezTo>
                  <a:cubicBezTo>
                    <a:pt x="1928" y="1928"/>
                    <a:pt x="1197" y="599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7"/>
            <p:cNvSpPr/>
            <p:nvPr/>
          </p:nvSpPr>
          <p:spPr>
            <a:xfrm flipH="1">
              <a:off x="7220587" y="1463266"/>
              <a:ext cx="90478" cy="90478"/>
            </a:xfrm>
            <a:custGeom>
              <a:avLst/>
              <a:gdLst/>
              <a:ahLst/>
              <a:cxnLst/>
              <a:rect l="l" t="t" r="r" b="b"/>
              <a:pathLst>
                <a:path w="3924" h="3924" extrusionOk="0">
                  <a:moveTo>
                    <a:pt x="1" y="1"/>
                  </a:moveTo>
                  <a:lnTo>
                    <a:pt x="1" y="799"/>
                  </a:lnTo>
                  <a:cubicBezTo>
                    <a:pt x="1" y="2128"/>
                    <a:pt x="732" y="3325"/>
                    <a:pt x="1929" y="3923"/>
                  </a:cubicBezTo>
                  <a:cubicBezTo>
                    <a:pt x="3125" y="3325"/>
                    <a:pt x="3923" y="2062"/>
                    <a:pt x="3923" y="732"/>
                  </a:cubicBezTo>
                  <a:lnTo>
                    <a:pt x="3923" y="1"/>
                  </a:lnTo>
                  <a:cubicBezTo>
                    <a:pt x="2775" y="639"/>
                    <a:pt x="1994" y="1828"/>
                    <a:pt x="1932" y="3157"/>
                  </a:cubicBezTo>
                  <a:lnTo>
                    <a:pt x="1932" y="3157"/>
                  </a:lnTo>
                  <a:cubicBezTo>
                    <a:pt x="1930" y="1828"/>
                    <a:pt x="1149" y="639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7"/>
            <p:cNvSpPr/>
            <p:nvPr/>
          </p:nvSpPr>
          <p:spPr>
            <a:xfrm flipH="1">
              <a:off x="7320240" y="1561374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26" y="666"/>
                    <a:pt x="1995" y="1929"/>
                    <a:pt x="1995" y="3325"/>
                  </a:cubicBezTo>
                  <a:cubicBezTo>
                    <a:pt x="1995" y="1929"/>
                    <a:pt x="1263" y="666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7"/>
            <p:cNvSpPr/>
            <p:nvPr/>
          </p:nvSpPr>
          <p:spPr>
            <a:xfrm flipH="1">
              <a:off x="7517979" y="1561374"/>
              <a:ext cx="90478" cy="90478"/>
            </a:xfrm>
            <a:custGeom>
              <a:avLst/>
              <a:gdLst/>
              <a:ahLst/>
              <a:cxnLst/>
              <a:rect l="l" t="t" r="r" b="b"/>
              <a:pathLst>
                <a:path w="3924" h="3924" extrusionOk="0">
                  <a:moveTo>
                    <a:pt x="1" y="1"/>
                  </a:moveTo>
                  <a:lnTo>
                    <a:pt x="1" y="798"/>
                  </a:lnTo>
                  <a:cubicBezTo>
                    <a:pt x="1" y="2128"/>
                    <a:pt x="732" y="3325"/>
                    <a:pt x="1929" y="3923"/>
                  </a:cubicBezTo>
                  <a:cubicBezTo>
                    <a:pt x="3125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75" y="639"/>
                    <a:pt x="1994" y="1828"/>
                    <a:pt x="1933" y="3157"/>
                  </a:cubicBezTo>
                  <a:lnTo>
                    <a:pt x="1933" y="3157"/>
                  </a:lnTo>
                  <a:cubicBezTo>
                    <a:pt x="1930" y="1828"/>
                    <a:pt x="1149" y="639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7"/>
            <p:cNvSpPr/>
            <p:nvPr/>
          </p:nvSpPr>
          <p:spPr>
            <a:xfrm flipH="1">
              <a:off x="6914311" y="1379608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26" y="666"/>
                    <a:pt x="1995" y="1929"/>
                    <a:pt x="1995" y="3325"/>
                  </a:cubicBezTo>
                  <a:cubicBezTo>
                    <a:pt x="1995" y="1929"/>
                    <a:pt x="1263" y="666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7"/>
            <p:cNvSpPr/>
            <p:nvPr/>
          </p:nvSpPr>
          <p:spPr>
            <a:xfrm flipH="1">
              <a:off x="6914311" y="1767452"/>
              <a:ext cx="90455" cy="90455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1"/>
                  </a:lnTo>
                  <a:cubicBezTo>
                    <a:pt x="0" y="2061"/>
                    <a:pt x="798" y="3324"/>
                    <a:pt x="1995" y="3923"/>
                  </a:cubicBezTo>
                  <a:cubicBezTo>
                    <a:pt x="3191" y="3324"/>
                    <a:pt x="3923" y="2061"/>
                    <a:pt x="3923" y="731"/>
                  </a:cubicBezTo>
                  <a:lnTo>
                    <a:pt x="3923" y="0"/>
                  </a:lnTo>
                  <a:cubicBezTo>
                    <a:pt x="2726" y="599"/>
                    <a:pt x="1995" y="1928"/>
                    <a:pt x="1995" y="3324"/>
                  </a:cubicBezTo>
                  <a:cubicBezTo>
                    <a:pt x="1995" y="1928"/>
                    <a:pt x="1197" y="665"/>
                    <a:pt x="0" y="0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7"/>
            <p:cNvSpPr/>
            <p:nvPr/>
          </p:nvSpPr>
          <p:spPr>
            <a:xfrm flipH="1">
              <a:off x="6914311" y="1867083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32"/>
                  </a:lnTo>
                  <a:cubicBezTo>
                    <a:pt x="0" y="2062"/>
                    <a:pt x="798" y="3325"/>
                    <a:pt x="1995" y="3923"/>
                  </a:cubicBezTo>
                  <a:cubicBezTo>
                    <a:pt x="3191" y="3325"/>
                    <a:pt x="3923" y="2062"/>
                    <a:pt x="3923" y="732"/>
                  </a:cubicBezTo>
                  <a:lnTo>
                    <a:pt x="3923" y="1"/>
                  </a:lnTo>
                  <a:cubicBezTo>
                    <a:pt x="2726" y="665"/>
                    <a:pt x="1995" y="1929"/>
                    <a:pt x="1995" y="3325"/>
                  </a:cubicBezTo>
                  <a:cubicBezTo>
                    <a:pt x="1995" y="1929"/>
                    <a:pt x="1263" y="665"/>
                    <a:pt x="0" y="1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7"/>
            <p:cNvSpPr/>
            <p:nvPr/>
          </p:nvSpPr>
          <p:spPr>
            <a:xfrm flipH="1">
              <a:off x="6914311" y="1965191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26" y="665"/>
                    <a:pt x="1995" y="1929"/>
                    <a:pt x="1995" y="3325"/>
                  </a:cubicBezTo>
                  <a:cubicBezTo>
                    <a:pt x="1995" y="1929"/>
                    <a:pt x="1263" y="665"/>
                    <a:pt x="0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7"/>
            <p:cNvSpPr/>
            <p:nvPr/>
          </p:nvSpPr>
          <p:spPr>
            <a:xfrm flipH="1">
              <a:off x="6914311" y="2164474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32"/>
                  </a:lnTo>
                  <a:cubicBezTo>
                    <a:pt x="0" y="2062"/>
                    <a:pt x="798" y="3325"/>
                    <a:pt x="1995" y="3923"/>
                  </a:cubicBezTo>
                  <a:cubicBezTo>
                    <a:pt x="3191" y="3325"/>
                    <a:pt x="3923" y="2062"/>
                    <a:pt x="3923" y="732"/>
                  </a:cubicBezTo>
                  <a:lnTo>
                    <a:pt x="3923" y="1"/>
                  </a:lnTo>
                  <a:cubicBezTo>
                    <a:pt x="2726" y="599"/>
                    <a:pt x="1995" y="1929"/>
                    <a:pt x="1995" y="3325"/>
                  </a:cubicBezTo>
                  <a:cubicBezTo>
                    <a:pt x="1995" y="1929"/>
                    <a:pt x="1263" y="599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7"/>
            <p:cNvSpPr/>
            <p:nvPr/>
          </p:nvSpPr>
          <p:spPr>
            <a:xfrm flipH="1">
              <a:off x="6914311" y="1569691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9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9"/>
                  </a:cubicBezTo>
                  <a:lnTo>
                    <a:pt x="3923" y="1"/>
                  </a:lnTo>
                  <a:cubicBezTo>
                    <a:pt x="2726" y="666"/>
                    <a:pt x="1995" y="1929"/>
                    <a:pt x="1995" y="3325"/>
                  </a:cubicBezTo>
                  <a:cubicBezTo>
                    <a:pt x="1995" y="1929"/>
                    <a:pt x="1263" y="666"/>
                    <a:pt x="0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7"/>
            <p:cNvSpPr/>
            <p:nvPr/>
          </p:nvSpPr>
          <p:spPr>
            <a:xfrm flipH="1">
              <a:off x="6914311" y="1667799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26" y="666"/>
                    <a:pt x="1995" y="1929"/>
                    <a:pt x="1995" y="3325"/>
                  </a:cubicBezTo>
                  <a:cubicBezTo>
                    <a:pt x="1995" y="1929"/>
                    <a:pt x="1263" y="666"/>
                    <a:pt x="0" y="1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7"/>
            <p:cNvSpPr/>
            <p:nvPr/>
          </p:nvSpPr>
          <p:spPr>
            <a:xfrm flipH="1">
              <a:off x="7012420" y="1470061"/>
              <a:ext cx="90455" cy="90455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2"/>
                  </a:lnTo>
                  <a:cubicBezTo>
                    <a:pt x="0" y="2128"/>
                    <a:pt x="731" y="3324"/>
                    <a:pt x="1928" y="3923"/>
                  </a:cubicBezTo>
                  <a:cubicBezTo>
                    <a:pt x="3125" y="3324"/>
                    <a:pt x="3923" y="2128"/>
                    <a:pt x="3923" y="732"/>
                  </a:cubicBezTo>
                  <a:lnTo>
                    <a:pt x="3923" y="0"/>
                  </a:lnTo>
                  <a:cubicBezTo>
                    <a:pt x="2659" y="665"/>
                    <a:pt x="1928" y="1928"/>
                    <a:pt x="1928" y="3324"/>
                  </a:cubicBezTo>
                  <a:cubicBezTo>
                    <a:pt x="1928" y="1928"/>
                    <a:pt x="1197" y="665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7"/>
            <p:cNvSpPr/>
            <p:nvPr/>
          </p:nvSpPr>
          <p:spPr>
            <a:xfrm flipH="1">
              <a:off x="7012420" y="1867083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32"/>
                  </a:lnTo>
                  <a:cubicBezTo>
                    <a:pt x="0" y="2062"/>
                    <a:pt x="731" y="3325"/>
                    <a:pt x="1928" y="3923"/>
                  </a:cubicBezTo>
                  <a:cubicBezTo>
                    <a:pt x="3125" y="3325"/>
                    <a:pt x="3923" y="2062"/>
                    <a:pt x="3923" y="732"/>
                  </a:cubicBezTo>
                  <a:lnTo>
                    <a:pt x="3923" y="1"/>
                  </a:lnTo>
                  <a:cubicBezTo>
                    <a:pt x="2659" y="665"/>
                    <a:pt x="1928" y="1929"/>
                    <a:pt x="1928" y="3325"/>
                  </a:cubicBezTo>
                  <a:cubicBezTo>
                    <a:pt x="1928" y="1929"/>
                    <a:pt x="1197" y="665"/>
                    <a:pt x="0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7"/>
            <p:cNvSpPr/>
            <p:nvPr/>
          </p:nvSpPr>
          <p:spPr>
            <a:xfrm flipH="1">
              <a:off x="7112050" y="1965191"/>
              <a:ext cx="90478" cy="90478"/>
            </a:xfrm>
            <a:custGeom>
              <a:avLst/>
              <a:gdLst/>
              <a:ahLst/>
              <a:cxnLst/>
              <a:rect l="l" t="t" r="r" b="b"/>
              <a:pathLst>
                <a:path w="3924" h="3924" extrusionOk="0">
                  <a:moveTo>
                    <a:pt x="1" y="1"/>
                  </a:moveTo>
                  <a:lnTo>
                    <a:pt x="1" y="798"/>
                  </a:lnTo>
                  <a:cubicBezTo>
                    <a:pt x="1" y="2128"/>
                    <a:pt x="732" y="3325"/>
                    <a:pt x="1929" y="3923"/>
                  </a:cubicBezTo>
                  <a:cubicBezTo>
                    <a:pt x="3125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75" y="639"/>
                    <a:pt x="1994" y="1828"/>
                    <a:pt x="1932" y="3157"/>
                  </a:cubicBezTo>
                  <a:lnTo>
                    <a:pt x="1932" y="3157"/>
                  </a:lnTo>
                  <a:cubicBezTo>
                    <a:pt x="1930" y="1828"/>
                    <a:pt x="1149" y="639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7"/>
            <p:cNvSpPr/>
            <p:nvPr/>
          </p:nvSpPr>
          <p:spPr>
            <a:xfrm flipH="1">
              <a:off x="7211703" y="1867083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32"/>
                  </a:lnTo>
                  <a:cubicBezTo>
                    <a:pt x="0" y="2062"/>
                    <a:pt x="798" y="3325"/>
                    <a:pt x="1995" y="3923"/>
                  </a:cubicBezTo>
                  <a:cubicBezTo>
                    <a:pt x="3191" y="3325"/>
                    <a:pt x="3923" y="2062"/>
                    <a:pt x="3923" y="732"/>
                  </a:cubicBezTo>
                  <a:lnTo>
                    <a:pt x="3923" y="1"/>
                  </a:lnTo>
                  <a:cubicBezTo>
                    <a:pt x="2726" y="665"/>
                    <a:pt x="1995" y="1929"/>
                    <a:pt x="1995" y="3325"/>
                  </a:cubicBezTo>
                  <a:cubicBezTo>
                    <a:pt x="1995" y="1929"/>
                    <a:pt x="1263" y="665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7"/>
            <p:cNvSpPr/>
            <p:nvPr/>
          </p:nvSpPr>
          <p:spPr>
            <a:xfrm flipH="1">
              <a:off x="7112050" y="1767452"/>
              <a:ext cx="90478" cy="90455"/>
            </a:xfrm>
            <a:custGeom>
              <a:avLst/>
              <a:gdLst/>
              <a:ahLst/>
              <a:cxnLst/>
              <a:rect l="l" t="t" r="r" b="b"/>
              <a:pathLst>
                <a:path w="3924" h="3923" extrusionOk="0">
                  <a:moveTo>
                    <a:pt x="1" y="0"/>
                  </a:moveTo>
                  <a:lnTo>
                    <a:pt x="1" y="731"/>
                  </a:lnTo>
                  <a:cubicBezTo>
                    <a:pt x="1" y="2061"/>
                    <a:pt x="732" y="3258"/>
                    <a:pt x="1929" y="3923"/>
                  </a:cubicBezTo>
                  <a:cubicBezTo>
                    <a:pt x="3125" y="3324"/>
                    <a:pt x="3923" y="2061"/>
                    <a:pt x="3923" y="731"/>
                  </a:cubicBezTo>
                  <a:lnTo>
                    <a:pt x="3923" y="0"/>
                  </a:lnTo>
                  <a:cubicBezTo>
                    <a:pt x="2775" y="574"/>
                    <a:pt x="1994" y="1822"/>
                    <a:pt x="1932" y="3156"/>
                  </a:cubicBezTo>
                  <a:lnTo>
                    <a:pt x="1932" y="3156"/>
                  </a:lnTo>
                  <a:cubicBezTo>
                    <a:pt x="1930" y="1822"/>
                    <a:pt x="1149" y="574"/>
                    <a:pt x="1" y="0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7"/>
            <p:cNvSpPr/>
            <p:nvPr/>
          </p:nvSpPr>
          <p:spPr>
            <a:xfrm flipH="1">
              <a:off x="7309811" y="1767452"/>
              <a:ext cx="90455" cy="90455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1"/>
                  </a:lnTo>
                  <a:cubicBezTo>
                    <a:pt x="0" y="2061"/>
                    <a:pt x="731" y="3324"/>
                    <a:pt x="1928" y="3923"/>
                  </a:cubicBezTo>
                  <a:cubicBezTo>
                    <a:pt x="3125" y="3258"/>
                    <a:pt x="3923" y="2061"/>
                    <a:pt x="3923" y="731"/>
                  </a:cubicBezTo>
                  <a:lnTo>
                    <a:pt x="3923" y="0"/>
                  </a:lnTo>
                  <a:cubicBezTo>
                    <a:pt x="2659" y="599"/>
                    <a:pt x="1928" y="1928"/>
                    <a:pt x="1928" y="3324"/>
                  </a:cubicBezTo>
                  <a:cubicBezTo>
                    <a:pt x="1928" y="1928"/>
                    <a:pt x="1197" y="599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7"/>
            <p:cNvSpPr/>
            <p:nvPr/>
          </p:nvSpPr>
          <p:spPr>
            <a:xfrm flipH="1">
              <a:off x="7012420" y="2063299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31" y="3325"/>
                    <a:pt x="1928" y="3923"/>
                  </a:cubicBezTo>
                  <a:cubicBezTo>
                    <a:pt x="3125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659" y="665"/>
                    <a:pt x="1928" y="1995"/>
                    <a:pt x="1928" y="3325"/>
                  </a:cubicBezTo>
                  <a:cubicBezTo>
                    <a:pt x="1928" y="1995"/>
                    <a:pt x="1197" y="665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7"/>
            <p:cNvSpPr/>
            <p:nvPr/>
          </p:nvSpPr>
          <p:spPr>
            <a:xfrm flipH="1">
              <a:off x="7012420" y="1667799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31" y="3325"/>
                    <a:pt x="1928" y="3923"/>
                  </a:cubicBezTo>
                  <a:cubicBezTo>
                    <a:pt x="3125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659" y="666"/>
                    <a:pt x="1928" y="1929"/>
                    <a:pt x="1928" y="3325"/>
                  </a:cubicBezTo>
                  <a:cubicBezTo>
                    <a:pt x="1928" y="1929"/>
                    <a:pt x="1197" y="666"/>
                    <a:pt x="0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7"/>
            <p:cNvSpPr/>
            <p:nvPr/>
          </p:nvSpPr>
          <p:spPr>
            <a:xfrm flipH="1">
              <a:off x="7012420" y="1767452"/>
              <a:ext cx="90455" cy="90455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1"/>
                  </a:lnTo>
                  <a:cubicBezTo>
                    <a:pt x="0" y="2061"/>
                    <a:pt x="731" y="3324"/>
                    <a:pt x="1928" y="3923"/>
                  </a:cubicBezTo>
                  <a:cubicBezTo>
                    <a:pt x="3125" y="3258"/>
                    <a:pt x="3923" y="2061"/>
                    <a:pt x="3923" y="731"/>
                  </a:cubicBezTo>
                  <a:lnTo>
                    <a:pt x="3923" y="0"/>
                  </a:lnTo>
                  <a:cubicBezTo>
                    <a:pt x="2659" y="599"/>
                    <a:pt x="1928" y="1928"/>
                    <a:pt x="1928" y="3324"/>
                  </a:cubicBezTo>
                  <a:cubicBezTo>
                    <a:pt x="1928" y="1928"/>
                    <a:pt x="1197" y="599"/>
                    <a:pt x="0" y="0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7"/>
            <p:cNvSpPr/>
            <p:nvPr/>
          </p:nvSpPr>
          <p:spPr>
            <a:xfrm flipH="1">
              <a:off x="7112050" y="1569691"/>
              <a:ext cx="90478" cy="90478"/>
            </a:xfrm>
            <a:custGeom>
              <a:avLst/>
              <a:gdLst/>
              <a:ahLst/>
              <a:cxnLst/>
              <a:rect l="l" t="t" r="r" b="b"/>
              <a:pathLst>
                <a:path w="3924" h="3924" extrusionOk="0">
                  <a:moveTo>
                    <a:pt x="1" y="1"/>
                  </a:moveTo>
                  <a:lnTo>
                    <a:pt x="1" y="799"/>
                  </a:lnTo>
                  <a:cubicBezTo>
                    <a:pt x="1" y="2128"/>
                    <a:pt x="732" y="3325"/>
                    <a:pt x="1929" y="3923"/>
                  </a:cubicBezTo>
                  <a:cubicBezTo>
                    <a:pt x="3125" y="3325"/>
                    <a:pt x="3923" y="2062"/>
                    <a:pt x="3923" y="732"/>
                  </a:cubicBezTo>
                  <a:lnTo>
                    <a:pt x="3923" y="1"/>
                  </a:lnTo>
                  <a:cubicBezTo>
                    <a:pt x="2775" y="639"/>
                    <a:pt x="1994" y="1828"/>
                    <a:pt x="1932" y="3157"/>
                  </a:cubicBezTo>
                  <a:lnTo>
                    <a:pt x="1932" y="3157"/>
                  </a:lnTo>
                  <a:cubicBezTo>
                    <a:pt x="1930" y="1828"/>
                    <a:pt x="1149" y="639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7"/>
            <p:cNvSpPr/>
            <p:nvPr/>
          </p:nvSpPr>
          <p:spPr>
            <a:xfrm flipH="1">
              <a:off x="7211703" y="1667799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26" y="666"/>
                    <a:pt x="1995" y="1929"/>
                    <a:pt x="1995" y="3325"/>
                  </a:cubicBezTo>
                  <a:cubicBezTo>
                    <a:pt x="1995" y="1929"/>
                    <a:pt x="1263" y="666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7"/>
            <p:cNvSpPr/>
            <p:nvPr/>
          </p:nvSpPr>
          <p:spPr>
            <a:xfrm flipH="1">
              <a:off x="7034083" y="2270596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26" y="666"/>
                    <a:pt x="1995" y="1929"/>
                    <a:pt x="1995" y="3325"/>
                  </a:cubicBezTo>
                  <a:cubicBezTo>
                    <a:pt x="1995" y="1929"/>
                    <a:pt x="1263" y="666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7"/>
            <p:cNvSpPr/>
            <p:nvPr/>
          </p:nvSpPr>
          <p:spPr>
            <a:xfrm flipH="1">
              <a:off x="7231822" y="2072858"/>
              <a:ext cx="90478" cy="90455"/>
            </a:xfrm>
            <a:custGeom>
              <a:avLst/>
              <a:gdLst/>
              <a:ahLst/>
              <a:cxnLst/>
              <a:rect l="l" t="t" r="r" b="b"/>
              <a:pathLst>
                <a:path w="3924" h="3923" extrusionOk="0">
                  <a:moveTo>
                    <a:pt x="1" y="0"/>
                  </a:moveTo>
                  <a:lnTo>
                    <a:pt x="1" y="732"/>
                  </a:lnTo>
                  <a:cubicBezTo>
                    <a:pt x="1" y="2061"/>
                    <a:pt x="732" y="3324"/>
                    <a:pt x="1929" y="3923"/>
                  </a:cubicBezTo>
                  <a:cubicBezTo>
                    <a:pt x="3125" y="3324"/>
                    <a:pt x="3923" y="2061"/>
                    <a:pt x="3923" y="732"/>
                  </a:cubicBezTo>
                  <a:lnTo>
                    <a:pt x="3923" y="0"/>
                  </a:lnTo>
                  <a:cubicBezTo>
                    <a:pt x="2775" y="638"/>
                    <a:pt x="1994" y="1827"/>
                    <a:pt x="1932" y="3156"/>
                  </a:cubicBezTo>
                  <a:lnTo>
                    <a:pt x="1932" y="3156"/>
                  </a:lnTo>
                  <a:cubicBezTo>
                    <a:pt x="1930" y="1827"/>
                    <a:pt x="1149" y="638"/>
                    <a:pt x="1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7"/>
            <p:cNvSpPr/>
            <p:nvPr/>
          </p:nvSpPr>
          <p:spPr>
            <a:xfrm flipH="1">
              <a:off x="7331475" y="1973205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32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32"/>
                  </a:cubicBezTo>
                  <a:lnTo>
                    <a:pt x="3923" y="1"/>
                  </a:lnTo>
                  <a:cubicBezTo>
                    <a:pt x="2726" y="666"/>
                    <a:pt x="1995" y="1929"/>
                    <a:pt x="1995" y="3258"/>
                  </a:cubicBezTo>
                  <a:cubicBezTo>
                    <a:pt x="1995" y="1929"/>
                    <a:pt x="1197" y="666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7"/>
            <p:cNvSpPr/>
            <p:nvPr/>
          </p:nvSpPr>
          <p:spPr>
            <a:xfrm flipH="1">
              <a:off x="7529213" y="1973205"/>
              <a:ext cx="90478" cy="90478"/>
            </a:xfrm>
            <a:custGeom>
              <a:avLst/>
              <a:gdLst/>
              <a:ahLst/>
              <a:cxnLst/>
              <a:rect l="l" t="t" r="r" b="b"/>
              <a:pathLst>
                <a:path w="3924" h="3924" extrusionOk="0">
                  <a:moveTo>
                    <a:pt x="1" y="1"/>
                  </a:moveTo>
                  <a:lnTo>
                    <a:pt x="1" y="732"/>
                  </a:lnTo>
                  <a:cubicBezTo>
                    <a:pt x="1" y="2128"/>
                    <a:pt x="732" y="3325"/>
                    <a:pt x="1929" y="3923"/>
                  </a:cubicBezTo>
                  <a:cubicBezTo>
                    <a:pt x="3125" y="3325"/>
                    <a:pt x="3923" y="2128"/>
                    <a:pt x="3923" y="732"/>
                  </a:cubicBezTo>
                  <a:lnTo>
                    <a:pt x="3923" y="1"/>
                  </a:lnTo>
                  <a:cubicBezTo>
                    <a:pt x="2726" y="666"/>
                    <a:pt x="1929" y="1929"/>
                    <a:pt x="1929" y="3258"/>
                  </a:cubicBezTo>
                  <a:cubicBezTo>
                    <a:pt x="1929" y="1929"/>
                    <a:pt x="1197" y="666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7"/>
            <p:cNvSpPr/>
            <p:nvPr/>
          </p:nvSpPr>
          <p:spPr>
            <a:xfrm flipH="1">
              <a:off x="7429583" y="1873575"/>
              <a:ext cx="90455" cy="90455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98"/>
                  </a:lnTo>
                  <a:cubicBezTo>
                    <a:pt x="0" y="2128"/>
                    <a:pt x="731" y="3324"/>
                    <a:pt x="1928" y="3923"/>
                  </a:cubicBezTo>
                  <a:cubicBezTo>
                    <a:pt x="3125" y="3324"/>
                    <a:pt x="3923" y="2128"/>
                    <a:pt x="3923" y="798"/>
                  </a:cubicBezTo>
                  <a:lnTo>
                    <a:pt x="3923" y="0"/>
                  </a:lnTo>
                  <a:cubicBezTo>
                    <a:pt x="2659" y="665"/>
                    <a:pt x="1928" y="1928"/>
                    <a:pt x="1928" y="3324"/>
                  </a:cubicBezTo>
                  <a:cubicBezTo>
                    <a:pt x="1928" y="1928"/>
                    <a:pt x="1197" y="665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7"/>
            <p:cNvSpPr/>
            <p:nvPr/>
          </p:nvSpPr>
          <p:spPr>
            <a:xfrm flipH="1">
              <a:off x="7132192" y="2170966"/>
              <a:ext cx="90455" cy="90455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2"/>
                  </a:lnTo>
                  <a:cubicBezTo>
                    <a:pt x="0" y="2061"/>
                    <a:pt x="731" y="3324"/>
                    <a:pt x="1928" y="3923"/>
                  </a:cubicBezTo>
                  <a:cubicBezTo>
                    <a:pt x="3125" y="3324"/>
                    <a:pt x="3923" y="2061"/>
                    <a:pt x="3923" y="732"/>
                  </a:cubicBezTo>
                  <a:lnTo>
                    <a:pt x="3923" y="0"/>
                  </a:lnTo>
                  <a:cubicBezTo>
                    <a:pt x="2659" y="665"/>
                    <a:pt x="1928" y="1928"/>
                    <a:pt x="1928" y="3324"/>
                  </a:cubicBezTo>
                  <a:cubicBezTo>
                    <a:pt x="1928" y="1928"/>
                    <a:pt x="1197" y="665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7"/>
            <p:cNvSpPr/>
            <p:nvPr/>
          </p:nvSpPr>
          <p:spPr>
            <a:xfrm flipH="1">
              <a:off x="7429583" y="2170966"/>
              <a:ext cx="90455" cy="90455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98"/>
                  </a:lnTo>
                  <a:cubicBezTo>
                    <a:pt x="0" y="2128"/>
                    <a:pt x="731" y="3324"/>
                    <a:pt x="1928" y="3923"/>
                  </a:cubicBezTo>
                  <a:cubicBezTo>
                    <a:pt x="3125" y="3324"/>
                    <a:pt x="3923" y="2128"/>
                    <a:pt x="3923" y="798"/>
                  </a:cubicBezTo>
                  <a:lnTo>
                    <a:pt x="3923" y="0"/>
                  </a:lnTo>
                  <a:cubicBezTo>
                    <a:pt x="2659" y="665"/>
                    <a:pt x="1928" y="1928"/>
                    <a:pt x="1928" y="3324"/>
                  </a:cubicBezTo>
                  <a:cubicBezTo>
                    <a:pt x="1928" y="1928"/>
                    <a:pt x="1197" y="665"/>
                    <a:pt x="0" y="0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7"/>
            <p:cNvSpPr/>
            <p:nvPr/>
          </p:nvSpPr>
          <p:spPr>
            <a:xfrm flipH="1">
              <a:off x="7331475" y="2270596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26" y="666"/>
                    <a:pt x="1995" y="1929"/>
                    <a:pt x="1995" y="3325"/>
                  </a:cubicBezTo>
                  <a:cubicBezTo>
                    <a:pt x="1995" y="1929"/>
                    <a:pt x="1263" y="666"/>
                    <a:pt x="0" y="1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7"/>
            <p:cNvSpPr/>
            <p:nvPr/>
          </p:nvSpPr>
          <p:spPr>
            <a:xfrm flipH="1">
              <a:off x="7429583" y="2270596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31" y="3325"/>
                    <a:pt x="1928" y="3923"/>
                  </a:cubicBezTo>
                  <a:cubicBezTo>
                    <a:pt x="3125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659" y="666"/>
                    <a:pt x="1928" y="1929"/>
                    <a:pt x="1928" y="3325"/>
                  </a:cubicBezTo>
                  <a:cubicBezTo>
                    <a:pt x="1928" y="1929"/>
                    <a:pt x="1197" y="666"/>
                    <a:pt x="0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7"/>
            <p:cNvSpPr/>
            <p:nvPr/>
          </p:nvSpPr>
          <p:spPr>
            <a:xfrm flipH="1">
              <a:off x="7529213" y="2270596"/>
              <a:ext cx="90478" cy="90478"/>
            </a:xfrm>
            <a:custGeom>
              <a:avLst/>
              <a:gdLst/>
              <a:ahLst/>
              <a:cxnLst/>
              <a:rect l="l" t="t" r="r" b="b"/>
              <a:pathLst>
                <a:path w="3924" h="3924" extrusionOk="0">
                  <a:moveTo>
                    <a:pt x="1" y="1"/>
                  </a:moveTo>
                  <a:lnTo>
                    <a:pt x="1" y="798"/>
                  </a:lnTo>
                  <a:cubicBezTo>
                    <a:pt x="1" y="2128"/>
                    <a:pt x="732" y="3325"/>
                    <a:pt x="1929" y="3923"/>
                  </a:cubicBezTo>
                  <a:cubicBezTo>
                    <a:pt x="3125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75" y="639"/>
                    <a:pt x="1994" y="1828"/>
                    <a:pt x="1933" y="3157"/>
                  </a:cubicBezTo>
                  <a:lnTo>
                    <a:pt x="1933" y="3157"/>
                  </a:lnTo>
                  <a:cubicBezTo>
                    <a:pt x="1930" y="1828"/>
                    <a:pt x="1149" y="639"/>
                    <a:pt x="1" y="1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7"/>
            <p:cNvSpPr/>
            <p:nvPr/>
          </p:nvSpPr>
          <p:spPr>
            <a:xfrm flipH="1">
              <a:off x="7132192" y="2361049"/>
              <a:ext cx="90455" cy="90455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2"/>
                  </a:lnTo>
                  <a:cubicBezTo>
                    <a:pt x="0" y="2128"/>
                    <a:pt x="731" y="3324"/>
                    <a:pt x="1928" y="3923"/>
                  </a:cubicBezTo>
                  <a:cubicBezTo>
                    <a:pt x="3125" y="3324"/>
                    <a:pt x="3923" y="2128"/>
                    <a:pt x="3923" y="732"/>
                  </a:cubicBezTo>
                  <a:lnTo>
                    <a:pt x="3923" y="0"/>
                  </a:lnTo>
                  <a:cubicBezTo>
                    <a:pt x="2659" y="665"/>
                    <a:pt x="1928" y="1928"/>
                    <a:pt x="1928" y="3324"/>
                  </a:cubicBezTo>
                  <a:cubicBezTo>
                    <a:pt x="1928" y="1928"/>
                    <a:pt x="1197" y="665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7"/>
            <p:cNvSpPr/>
            <p:nvPr/>
          </p:nvSpPr>
          <p:spPr>
            <a:xfrm flipH="1">
              <a:off x="7429583" y="2361049"/>
              <a:ext cx="90455" cy="90455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2"/>
                  </a:lnTo>
                  <a:cubicBezTo>
                    <a:pt x="0" y="2128"/>
                    <a:pt x="731" y="3324"/>
                    <a:pt x="1928" y="3923"/>
                  </a:cubicBezTo>
                  <a:cubicBezTo>
                    <a:pt x="3125" y="3324"/>
                    <a:pt x="3923" y="2128"/>
                    <a:pt x="3923" y="732"/>
                  </a:cubicBezTo>
                  <a:lnTo>
                    <a:pt x="3923" y="0"/>
                  </a:lnTo>
                  <a:cubicBezTo>
                    <a:pt x="2659" y="665"/>
                    <a:pt x="1928" y="1928"/>
                    <a:pt x="1928" y="3324"/>
                  </a:cubicBezTo>
                  <a:cubicBezTo>
                    <a:pt x="1928" y="1928"/>
                    <a:pt x="1197" y="665"/>
                    <a:pt x="0" y="0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7"/>
            <p:cNvSpPr/>
            <p:nvPr/>
          </p:nvSpPr>
          <p:spPr>
            <a:xfrm flipH="1">
              <a:off x="7429583" y="2658441"/>
              <a:ext cx="90455" cy="90455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1"/>
                  </a:lnTo>
                  <a:cubicBezTo>
                    <a:pt x="0" y="2061"/>
                    <a:pt x="731" y="3324"/>
                    <a:pt x="1928" y="3923"/>
                  </a:cubicBezTo>
                  <a:cubicBezTo>
                    <a:pt x="3125" y="3258"/>
                    <a:pt x="3923" y="2061"/>
                    <a:pt x="3923" y="731"/>
                  </a:cubicBezTo>
                  <a:lnTo>
                    <a:pt x="3923" y="0"/>
                  </a:lnTo>
                  <a:cubicBezTo>
                    <a:pt x="2659" y="599"/>
                    <a:pt x="1928" y="1928"/>
                    <a:pt x="1928" y="3324"/>
                  </a:cubicBezTo>
                  <a:cubicBezTo>
                    <a:pt x="1928" y="1928"/>
                    <a:pt x="1197" y="599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7"/>
            <p:cNvSpPr/>
            <p:nvPr/>
          </p:nvSpPr>
          <p:spPr>
            <a:xfrm flipH="1">
              <a:off x="7231822" y="2460680"/>
              <a:ext cx="90478" cy="90478"/>
            </a:xfrm>
            <a:custGeom>
              <a:avLst/>
              <a:gdLst/>
              <a:ahLst/>
              <a:cxnLst/>
              <a:rect l="l" t="t" r="r" b="b"/>
              <a:pathLst>
                <a:path w="3924" h="3924" extrusionOk="0">
                  <a:moveTo>
                    <a:pt x="1" y="1"/>
                  </a:moveTo>
                  <a:lnTo>
                    <a:pt x="1" y="799"/>
                  </a:lnTo>
                  <a:cubicBezTo>
                    <a:pt x="1" y="2128"/>
                    <a:pt x="732" y="3325"/>
                    <a:pt x="1929" y="3923"/>
                  </a:cubicBezTo>
                  <a:cubicBezTo>
                    <a:pt x="3125" y="3325"/>
                    <a:pt x="3923" y="2062"/>
                    <a:pt x="3923" y="732"/>
                  </a:cubicBezTo>
                  <a:lnTo>
                    <a:pt x="3923" y="1"/>
                  </a:lnTo>
                  <a:cubicBezTo>
                    <a:pt x="2775" y="639"/>
                    <a:pt x="1994" y="1828"/>
                    <a:pt x="1932" y="3157"/>
                  </a:cubicBezTo>
                  <a:lnTo>
                    <a:pt x="1932" y="3157"/>
                  </a:lnTo>
                  <a:cubicBezTo>
                    <a:pt x="1930" y="1828"/>
                    <a:pt x="1149" y="639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7"/>
            <p:cNvSpPr/>
            <p:nvPr/>
          </p:nvSpPr>
          <p:spPr>
            <a:xfrm flipH="1">
              <a:off x="7331475" y="2558788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26" y="666"/>
                    <a:pt x="1995" y="1929"/>
                    <a:pt x="1995" y="3325"/>
                  </a:cubicBezTo>
                  <a:cubicBezTo>
                    <a:pt x="1995" y="1929"/>
                    <a:pt x="1263" y="666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7"/>
            <p:cNvSpPr/>
            <p:nvPr/>
          </p:nvSpPr>
          <p:spPr>
            <a:xfrm flipH="1">
              <a:off x="7529213" y="2558788"/>
              <a:ext cx="90478" cy="90478"/>
            </a:xfrm>
            <a:custGeom>
              <a:avLst/>
              <a:gdLst/>
              <a:ahLst/>
              <a:cxnLst/>
              <a:rect l="l" t="t" r="r" b="b"/>
              <a:pathLst>
                <a:path w="3924" h="3924" extrusionOk="0">
                  <a:moveTo>
                    <a:pt x="1" y="1"/>
                  </a:moveTo>
                  <a:lnTo>
                    <a:pt x="1" y="798"/>
                  </a:lnTo>
                  <a:cubicBezTo>
                    <a:pt x="1" y="2128"/>
                    <a:pt x="732" y="3325"/>
                    <a:pt x="1929" y="3923"/>
                  </a:cubicBezTo>
                  <a:cubicBezTo>
                    <a:pt x="3125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75" y="639"/>
                    <a:pt x="1994" y="1828"/>
                    <a:pt x="1933" y="3157"/>
                  </a:cubicBezTo>
                  <a:lnTo>
                    <a:pt x="1933" y="3157"/>
                  </a:lnTo>
                  <a:cubicBezTo>
                    <a:pt x="1930" y="1828"/>
                    <a:pt x="1149" y="639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7"/>
            <p:cNvSpPr/>
            <p:nvPr/>
          </p:nvSpPr>
          <p:spPr>
            <a:xfrm flipH="1">
              <a:off x="6925546" y="2377021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26" y="666"/>
                    <a:pt x="1995" y="1929"/>
                    <a:pt x="1995" y="3325"/>
                  </a:cubicBezTo>
                  <a:cubicBezTo>
                    <a:pt x="1995" y="1929"/>
                    <a:pt x="1263" y="666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7"/>
            <p:cNvSpPr/>
            <p:nvPr/>
          </p:nvSpPr>
          <p:spPr>
            <a:xfrm flipH="1">
              <a:off x="6925546" y="2764866"/>
              <a:ext cx="90455" cy="90455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1"/>
                  </a:lnTo>
                  <a:cubicBezTo>
                    <a:pt x="0" y="2061"/>
                    <a:pt x="798" y="3324"/>
                    <a:pt x="1995" y="3923"/>
                  </a:cubicBezTo>
                  <a:cubicBezTo>
                    <a:pt x="3191" y="3324"/>
                    <a:pt x="3923" y="2061"/>
                    <a:pt x="3923" y="731"/>
                  </a:cubicBezTo>
                  <a:lnTo>
                    <a:pt x="3923" y="0"/>
                  </a:lnTo>
                  <a:cubicBezTo>
                    <a:pt x="2726" y="599"/>
                    <a:pt x="1995" y="1928"/>
                    <a:pt x="1995" y="3324"/>
                  </a:cubicBezTo>
                  <a:cubicBezTo>
                    <a:pt x="1995" y="1928"/>
                    <a:pt x="1197" y="665"/>
                    <a:pt x="0" y="0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7"/>
            <p:cNvSpPr/>
            <p:nvPr/>
          </p:nvSpPr>
          <p:spPr>
            <a:xfrm flipH="1">
              <a:off x="6925546" y="2864496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32"/>
                  </a:lnTo>
                  <a:cubicBezTo>
                    <a:pt x="0" y="2062"/>
                    <a:pt x="798" y="3325"/>
                    <a:pt x="1995" y="3923"/>
                  </a:cubicBezTo>
                  <a:cubicBezTo>
                    <a:pt x="3191" y="3325"/>
                    <a:pt x="3923" y="2062"/>
                    <a:pt x="3923" y="732"/>
                  </a:cubicBezTo>
                  <a:lnTo>
                    <a:pt x="3923" y="1"/>
                  </a:lnTo>
                  <a:cubicBezTo>
                    <a:pt x="2726" y="665"/>
                    <a:pt x="1995" y="1929"/>
                    <a:pt x="1995" y="3325"/>
                  </a:cubicBezTo>
                  <a:cubicBezTo>
                    <a:pt x="1995" y="1929"/>
                    <a:pt x="1263" y="665"/>
                    <a:pt x="0" y="1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7"/>
            <p:cNvSpPr/>
            <p:nvPr/>
          </p:nvSpPr>
          <p:spPr>
            <a:xfrm flipH="1">
              <a:off x="6925546" y="2962604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26" y="665"/>
                    <a:pt x="1995" y="1929"/>
                    <a:pt x="1995" y="3325"/>
                  </a:cubicBezTo>
                  <a:cubicBezTo>
                    <a:pt x="1995" y="1929"/>
                    <a:pt x="1263" y="665"/>
                    <a:pt x="0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7"/>
            <p:cNvSpPr/>
            <p:nvPr/>
          </p:nvSpPr>
          <p:spPr>
            <a:xfrm flipH="1">
              <a:off x="6925546" y="3161888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32"/>
                  </a:lnTo>
                  <a:cubicBezTo>
                    <a:pt x="0" y="2062"/>
                    <a:pt x="798" y="3325"/>
                    <a:pt x="1995" y="3923"/>
                  </a:cubicBezTo>
                  <a:cubicBezTo>
                    <a:pt x="3191" y="3325"/>
                    <a:pt x="3923" y="2062"/>
                    <a:pt x="3923" y="732"/>
                  </a:cubicBezTo>
                  <a:lnTo>
                    <a:pt x="3923" y="1"/>
                  </a:lnTo>
                  <a:cubicBezTo>
                    <a:pt x="2726" y="599"/>
                    <a:pt x="1995" y="1929"/>
                    <a:pt x="1995" y="3325"/>
                  </a:cubicBezTo>
                  <a:cubicBezTo>
                    <a:pt x="1995" y="1929"/>
                    <a:pt x="1263" y="599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7"/>
            <p:cNvSpPr/>
            <p:nvPr/>
          </p:nvSpPr>
          <p:spPr>
            <a:xfrm flipH="1">
              <a:off x="6925546" y="2567105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9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9"/>
                  </a:cubicBezTo>
                  <a:lnTo>
                    <a:pt x="3923" y="1"/>
                  </a:lnTo>
                  <a:cubicBezTo>
                    <a:pt x="2726" y="666"/>
                    <a:pt x="1995" y="1929"/>
                    <a:pt x="1995" y="3325"/>
                  </a:cubicBezTo>
                  <a:cubicBezTo>
                    <a:pt x="1995" y="1929"/>
                    <a:pt x="1263" y="666"/>
                    <a:pt x="0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7"/>
            <p:cNvSpPr/>
            <p:nvPr/>
          </p:nvSpPr>
          <p:spPr>
            <a:xfrm flipH="1">
              <a:off x="6925546" y="2665213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26" y="666"/>
                    <a:pt x="1995" y="1929"/>
                    <a:pt x="1995" y="3325"/>
                  </a:cubicBezTo>
                  <a:cubicBezTo>
                    <a:pt x="1995" y="1929"/>
                    <a:pt x="1263" y="666"/>
                    <a:pt x="0" y="1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7"/>
            <p:cNvSpPr/>
            <p:nvPr/>
          </p:nvSpPr>
          <p:spPr>
            <a:xfrm flipH="1">
              <a:off x="7023654" y="2467474"/>
              <a:ext cx="90455" cy="90455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2"/>
                  </a:lnTo>
                  <a:cubicBezTo>
                    <a:pt x="0" y="2128"/>
                    <a:pt x="731" y="3324"/>
                    <a:pt x="1928" y="3923"/>
                  </a:cubicBezTo>
                  <a:cubicBezTo>
                    <a:pt x="3125" y="3324"/>
                    <a:pt x="3923" y="2128"/>
                    <a:pt x="3923" y="732"/>
                  </a:cubicBezTo>
                  <a:lnTo>
                    <a:pt x="3923" y="0"/>
                  </a:lnTo>
                  <a:cubicBezTo>
                    <a:pt x="2659" y="665"/>
                    <a:pt x="1928" y="1928"/>
                    <a:pt x="1928" y="3324"/>
                  </a:cubicBezTo>
                  <a:cubicBezTo>
                    <a:pt x="1928" y="1928"/>
                    <a:pt x="1197" y="665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7"/>
            <p:cNvSpPr/>
            <p:nvPr/>
          </p:nvSpPr>
          <p:spPr>
            <a:xfrm flipH="1">
              <a:off x="7023654" y="2864496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32"/>
                  </a:lnTo>
                  <a:cubicBezTo>
                    <a:pt x="0" y="2062"/>
                    <a:pt x="731" y="3325"/>
                    <a:pt x="1928" y="3923"/>
                  </a:cubicBezTo>
                  <a:cubicBezTo>
                    <a:pt x="3125" y="3325"/>
                    <a:pt x="3923" y="2062"/>
                    <a:pt x="3923" y="732"/>
                  </a:cubicBezTo>
                  <a:lnTo>
                    <a:pt x="3923" y="1"/>
                  </a:lnTo>
                  <a:cubicBezTo>
                    <a:pt x="2659" y="665"/>
                    <a:pt x="1928" y="1929"/>
                    <a:pt x="1928" y="3325"/>
                  </a:cubicBezTo>
                  <a:cubicBezTo>
                    <a:pt x="1928" y="1929"/>
                    <a:pt x="1197" y="665"/>
                    <a:pt x="0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7"/>
            <p:cNvSpPr/>
            <p:nvPr/>
          </p:nvSpPr>
          <p:spPr>
            <a:xfrm flipH="1">
              <a:off x="7123284" y="2962604"/>
              <a:ext cx="90478" cy="90478"/>
            </a:xfrm>
            <a:custGeom>
              <a:avLst/>
              <a:gdLst/>
              <a:ahLst/>
              <a:cxnLst/>
              <a:rect l="l" t="t" r="r" b="b"/>
              <a:pathLst>
                <a:path w="3924" h="3924" extrusionOk="0">
                  <a:moveTo>
                    <a:pt x="1" y="1"/>
                  </a:moveTo>
                  <a:lnTo>
                    <a:pt x="1" y="798"/>
                  </a:lnTo>
                  <a:cubicBezTo>
                    <a:pt x="1" y="2128"/>
                    <a:pt x="732" y="3325"/>
                    <a:pt x="1929" y="3923"/>
                  </a:cubicBezTo>
                  <a:cubicBezTo>
                    <a:pt x="3125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75" y="639"/>
                    <a:pt x="1994" y="1828"/>
                    <a:pt x="1932" y="3157"/>
                  </a:cubicBezTo>
                  <a:lnTo>
                    <a:pt x="1932" y="3157"/>
                  </a:lnTo>
                  <a:cubicBezTo>
                    <a:pt x="1930" y="1828"/>
                    <a:pt x="1149" y="639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7"/>
            <p:cNvSpPr/>
            <p:nvPr/>
          </p:nvSpPr>
          <p:spPr>
            <a:xfrm flipH="1">
              <a:off x="7222937" y="2864496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32"/>
                  </a:lnTo>
                  <a:cubicBezTo>
                    <a:pt x="0" y="2062"/>
                    <a:pt x="798" y="3325"/>
                    <a:pt x="1995" y="3923"/>
                  </a:cubicBezTo>
                  <a:cubicBezTo>
                    <a:pt x="3191" y="3325"/>
                    <a:pt x="3923" y="2062"/>
                    <a:pt x="3923" y="732"/>
                  </a:cubicBezTo>
                  <a:lnTo>
                    <a:pt x="3923" y="1"/>
                  </a:lnTo>
                  <a:cubicBezTo>
                    <a:pt x="2726" y="665"/>
                    <a:pt x="1995" y="1929"/>
                    <a:pt x="1995" y="3325"/>
                  </a:cubicBezTo>
                  <a:cubicBezTo>
                    <a:pt x="1995" y="1929"/>
                    <a:pt x="1263" y="665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7"/>
            <p:cNvSpPr/>
            <p:nvPr/>
          </p:nvSpPr>
          <p:spPr>
            <a:xfrm flipH="1">
              <a:off x="7123284" y="2764866"/>
              <a:ext cx="90478" cy="90455"/>
            </a:xfrm>
            <a:custGeom>
              <a:avLst/>
              <a:gdLst/>
              <a:ahLst/>
              <a:cxnLst/>
              <a:rect l="l" t="t" r="r" b="b"/>
              <a:pathLst>
                <a:path w="3924" h="3923" extrusionOk="0">
                  <a:moveTo>
                    <a:pt x="1" y="0"/>
                  </a:moveTo>
                  <a:lnTo>
                    <a:pt x="1" y="731"/>
                  </a:lnTo>
                  <a:cubicBezTo>
                    <a:pt x="1" y="2061"/>
                    <a:pt x="732" y="3258"/>
                    <a:pt x="1929" y="3923"/>
                  </a:cubicBezTo>
                  <a:cubicBezTo>
                    <a:pt x="3125" y="3324"/>
                    <a:pt x="3923" y="2061"/>
                    <a:pt x="3923" y="731"/>
                  </a:cubicBezTo>
                  <a:lnTo>
                    <a:pt x="3923" y="0"/>
                  </a:lnTo>
                  <a:cubicBezTo>
                    <a:pt x="2775" y="574"/>
                    <a:pt x="1994" y="1822"/>
                    <a:pt x="1932" y="3156"/>
                  </a:cubicBezTo>
                  <a:lnTo>
                    <a:pt x="1932" y="3156"/>
                  </a:lnTo>
                  <a:cubicBezTo>
                    <a:pt x="1930" y="1822"/>
                    <a:pt x="1149" y="574"/>
                    <a:pt x="1" y="0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7"/>
            <p:cNvSpPr/>
            <p:nvPr/>
          </p:nvSpPr>
          <p:spPr>
            <a:xfrm flipH="1">
              <a:off x="7321046" y="2764866"/>
              <a:ext cx="90455" cy="90455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1"/>
                  </a:lnTo>
                  <a:cubicBezTo>
                    <a:pt x="0" y="2061"/>
                    <a:pt x="731" y="3324"/>
                    <a:pt x="1928" y="3923"/>
                  </a:cubicBezTo>
                  <a:cubicBezTo>
                    <a:pt x="3125" y="3258"/>
                    <a:pt x="3923" y="2061"/>
                    <a:pt x="3923" y="731"/>
                  </a:cubicBezTo>
                  <a:lnTo>
                    <a:pt x="3923" y="0"/>
                  </a:lnTo>
                  <a:cubicBezTo>
                    <a:pt x="2659" y="599"/>
                    <a:pt x="1928" y="1928"/>
                    <a:pt x="1928" y="3324"/>
                  </a:cubicBezTo>
                  <a:cubicBezTo>
                    <a:pt x="1928" y="1928"/>
                    <a:pt x="1197" y="599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7"/>
            <p:cNvSpPr/>
            <p:nvPr/>
          </p:nvSpPr>
          <p:spPr>
            <a:xfrm flipH="1">
              <a:off x="7023654" y="3060713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31" y="3325"/>
                    <a:pt x="1928" y="3923"/>
                  </a:cubicBezTo>
                  <a:cubicBezTo>
                    <a:pt x="3125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659" y="665"/>
                    <a:pt x="1928" y="1995"/>
                    <a:pt x="1928" y="3325"/>
                  </a:cubicBezTo>
                  <a:cubicBezTo>
                    <a:pt x="1928" y="1995"/>
                    <a:pt x="1197" y="665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7"/>
            <p:cNvSpPr/>
            <p:nvPr/>
          </p:nvSpPr>
          <p:spPr>
            <a:xfrm flipH="1">
              <a:off x="7023654" y="2665213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31" y="3325"/>
                    <a:pt x="1928" y="3923"/>
                  </a:cubicBezTo>
                  <a:cubicBezTo>
                    <a:pt x="3125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659" y="666"/>
                    <a:pt x="1928" y="1929"/>
                    <a:pt x="1928" y="3325"/>
                  </a:cubicBezTo>
                  <a:cubicBezTo>
                    <a:pt x="1928" y="1929"/>
                    <a:pt x="1197" y="666"/>
                    <a:pt x="0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7"/>
            <p:cNvSpPr/>
            <p:nvPr/>
          </p:nvSpPr>
          <p:spPr>
            <a:xfrm flipH="1">
              <a:off x="7023654" y="2764866"/>
              <a:ext cx="90455" cy="90455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1"/>
                  </a:lnTo>
                  <a:cubicBezTo>
                    <a:pt x="0" y="2061"/>
                    <a:pt x="731" y="3324"/>
                    <a:pt x="1928" y="3923"/>
                  </a:cubicBezTo>
                  <a:cubicBezTo>
                    <a:pt x="3125" y="3258"/>
                    <a:pt x="3923" y="2061"/>
                    <a:pt x="3923" y="731"/>
                  </a:cubicBezTo>
                  <a:lnTo>
                    <a:pt x="3923" y="0"/>
                  </a:lnTo>
                  <a:cubicBezTo>
                    <a:pt x="2659" y="599"/>
                    <a:pt x="1928" y="1928"/>
                    <a:pt x="1928" y="3324"/>
                  </a:cubicBezTo>
                  <a:cubicBezTo>
                    <a:pt x="1928" y="1928"/>
                    <a:pt x="1197" y="599"/>
                    <a:pt x="0" y="0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7"/>
            <p:cNvSpPr/>
            <p:nvPr/>
          </p:nvSpPr>
          <p:spPr>
            <a:xfrm flipH="1">
              <a:off x="7123284" y="2567105"/>
              <a:ext cx="90478" cy="90478"/>
            </a:xfrm>
            <a:custGeom>
              <a:avLst/>
              <a:gdLst/>
              <a:ahLst/>
              <a:cxnLst/>
              <a:rect l="l" t="t" r="r" b="b"/>
              <a:pathLst>
                <a:path w="3924" h="3924" extrusionOk="0">
                  <a:moveTo>
                    <a:pt x="1" y="1"/>
                  </a:moveTo>
                  <a:lnTo>
                    <a:pt x="1" y="799"/>
                  </a:lnTo>
                  <a:cubicBezTo>
                    <a:pt x="1" y="2128"/>
                    <a:pt x="732" y="3325"/>
                    <a:pt x="1929" y="3923"/>
                  </a:cubicBezTo>
                  <a:cubicBezTo>
                    <a:pt x="3125" y="3325"/>
                    <a:pt x="3923" y="2062"/>
                    <a:pt x="3923" y="732"/>
                  </a:cubicBezTo>
                  <a:lnTo>
                    <a:pt x="3923" y="1"/>
                  </a:lnTo>
                  <a:cubicBezTo>
                    <a:pt x="2775" y="639"/>
                    <a:pt x="1994" y="1828"/>
                    <a:pt x="1932" y="3157"/>
                  </a:cubicBezTo>
                  <a:lnTo>
                    <a:pt x="1932" y="3157"/>
                  </a:lnTo>
                  <a:cubicBezTo>
                    <a:pt x="1930" y="1828"/>
                    <a:pt x="1149" y="639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7"/>
            <p:cNvSpPr/>
            <p:nvPr/>
          </p:nvSpPr>
          <p:spPr>
            <a:xfrm flipH="1">
              <a:off x="7222937" y="2665213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26" y="666"/>
                    <a:pt x="1995" y="1929"/>
                    <a:pt x="1995" y="3325"/>
                  </a:cubicBezTo>
                  <a:cubicBezTo>
                    <a:pt x="1995" y="1929"/>
                    <a:pt x="1263" y="666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7"/>
            <p:cNvSpPr/>
            <p:nvPr/>
          </p:nvSpPr>
          <p:spPr>
            <a:xfrm flipH="1">
              <a:off x="6914311" y="382208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26" y="666"/>
                    <a:pt x="1995" y="1929"/>
                    <a:pt x="1995" y="3325"/>
                  </a:cubicBezTo>
                  <a:cubicBezTo>
                    <a:pt x="1995" y="1929"/>
                    <a:pt x="1263" y="666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7"/>
            <p:cNvSpPr/>
            <p:nvPr/>
          </p:nvSpPr>
          <p:spPr>
            <a:xfrm flipH="1">
              <a:off x="6914311" y="770052"/>
              <a:ext cx="90455" cy="90455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1"/>
                  </a:lnTo>
                  <a:cubicBezTo>
                    <a:pt x="0" y="2061"/>
                    <a:pt x="798" y="3324"/>
                    <a:pt x="1995" y="3923"/>
                  </a:cubicBezTo>
                  <a:cubicBezTo>
                    <a:pt x="3191" y="3324"/>
                    <a:pt x="3923" y="2061"/>
                    <a:pt x="3923" y="731"/>
                  </a:cubicBezTo>
                  <a:lnTo>
                    <a:pt x="3923" y="0"/>
                  </a:lnTo>
                  <a:cubicBezTo>
                    <a:pt x="2726" y="599"/>
                    <a:pt x="1995" y="1928"/>
                    <a:pt x="1995" y="3324"/>
                  </a:cubicBezTo>
                  <a:cubicBezTo>
                    <a:pt x="1995" y="1928"/>
                    <a:pt x="1197" y="665"/>
                    <a:pt x="0" y="0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7"/>
            <p:cNvSpPr/>
            <p:nvPr/>
          </p:nvSpPr>
          <p:spPr>
            <a:xfrm flipH="1">
              <a:off x="6914311" y="869683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32"/>
                  </a:lnTo>
                  <a:cubicBezTo>
                    <a:pt x="0" y="2062"/>
                    <a:pt x="798" y="3325"/>
                    <a:pt x="1995" y="3923"/>
                  </a:cubicBezTo>
                  <a:cubicBezTo>
                    <a:pt x="3191" y="3325"/>
                    <a:pt x="3923" y="2062"/>
                    <a:pt x="3923" y="732"/>
                  </a:cubicBezTo>
                  <a:lnTo>
                    <a:pt x="3923" y="1"/>
                  </a:lnTo>
                  <a:cubicBezTo>
                    <a:pt x="2726" y="665"/>
                    <a:pt x="1995" y="1929"/>
                    <a:pt x="1995" y="3325"/>
                  </a:cubicBezTo>
                  <a:cubicBezTo>
                    <a:pt x="1995" y="1929"/>
                    <a:pt x="1263" y="665"/>
                    <a:pt x="0" y="1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7"/>
            <p:cNvSpPr/>
            <p:nvPr/>
          </p:nvSpPr>
          <p:spPr>
            <a:xfrm flipH="1">
              <a:off x="6914311" y="967791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26" y="665"/>
                    <a:pt x="1995" y="1929"/>
                    <a:pt x="1995" y="3325"/>
                  </a:cubicBezTo>
                  <a:cubicBezTo>
                    <a:pt x="1995" y="1929"/>
                    <a:pt x="1263" y="665"/>
                    <a:pt x="0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7"/>
            <p:cNvSpPr/>
            <p:nvPr/>
          </p:nvSpPr>
          <p:spPr>
            <a:xfrm flipH="1">
              <a:off x="6914311" y="1167074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32"/>
                  </a:lnTo>
                  <a:cubicBezTo>
                    <a:pt x="0" y="2062"/>
                    <a:pt x="798" y="3325"/>
                    <a:pt x="1995" y="3923"/>
                  </a:cubicBezTo>
                  <a:cubicBezTo>
                    <a:pt x="3191" y="3325"/>
                    <a:pt x="3923" y="2062"/>
                    <a:pt x="3923" y="732"/>
                  </a:cubicBezTo>
                  <a:lnTo>
                    <a:pt x="3923" y="1"/>
                  </a:lnTo>
                  <a:cubicBezTo>
                    <a:pt x="2726" y="599"/>
                    <a:pt x="1995" y="1929"/>
                    <a:pt x="1995" y="3325"/>
                  </a:cubicBezTo>
                  <a:cubicBezTo>
                    <a:pt x="1995" y="1929"/>
                    <a:pt x="1263" y="599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7"/>
            <p:cNvSpPr/>
            <p:nvPr/>
          </p:nvSpPr>
          <p:spPr>
            <a:xfrm flipH="1">
              <a:off x="6914311" y="572291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9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9"/>
                  </a:cubicBezTo>
                  <a:lnTo>
                    <a:pt x="3923" y="1"/>
                  </a:lnTo>
                  <a:cubicBezTo>
                    <a:pt x="2726" y="666"/>
                    <a:pt x="1995" y="1929"/>
                    <a:pt x="1995" y="3325"/>
                  </a:cubicBezTo>
                  <a:cubicBezTo>
                    <a:pt x="1995" y="1929"/>
                    <a:pt x="1263" y="666"/>
                    <a:pt x="0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7"/>
            <p:cNvSpPr/>
            <p:nvPr/>
          </p:nvSpPr>
          <p:spPr>
            <a:xfrm flipH="1">
              <a:off x="6914311" y="670399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26" y="666"/>
                    <a:pt x="1995" y="1929"/>
                    <a:pt x="1995" y="3325"/>
                  </a:cubicBezTo>
                  <a:cubicBezTo>
                    <a:pt x="1995" y="1929"/>
                    <a:pt x="1263" y="666"/>
                    <a:pt x="0" y="1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7"/>
            <p:cNvSpPr/>
            <p:nvPr/>
          </p:nvSpPr>
          <p:spPr>
            <a:xfrm flipH="1">
              <a:off x="7012420" y="472661"/>
              <a:ext cx="90455" cy="90455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2"/>
                  </a:lnTo>
                  <a:cubicBezTo>
                    <a:pt x="0" y="2128"/>
                    <a:pt x="731" y="3324"/>
                    <a:pt x="1928" y="3923"/>
                  </a:cubicBezTo>
                  <a:cubicBezTo>
                    <a:pt x="3125" y="3324"/>
                    <a:pt x="3923" y="2128"/>
                    <a:pt x="3923" y="732"/>
                  </a:cubicBezTo>
                  <a:lnTo>
                    <a:pt x="3923" y="0"/>
                  </a:lnTo>
                  <a:cubicBezTo>
                    <a:pt x="2659" y="665"/>
                    <a:pt x="1928" y="1928"/>
                    <a:pt x="1928" y="3324"/>
                  </a:cubicBezTo>
                  <a:cubicBezTo>
                    <a:pt x="1928" y="1928"/>
                    <a:pt x="1197" y="665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7"/>
            <p:cNvSpPr/>
            <p:nvPr/>
          </p:nvSpPr>
          <p:spPr>
            <a:xfrm flipH="1">
              <a:off x="7012420" y="869683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32"/>
                  </a:lnTo>
                  <a:cubicBezTo>
                    <a:pt x="0" y="2062"/>
                    <a:pt x="731" y="3325"/>
                    <a:pt x="1928" y="3923"/>
                  </a:cubicBezTo>
                  <a:cubicBezTo>
                    <a:pt x="3125" y="3325"/>
                    <a:pt x="3923" y="2062"/>
                    <a:pt x="3923" y="732"/>
                  </a:cubicBezTo>
                  <a:lnTo>
                    <a:pt x="3923" y="1"/>
                  </a:lnTo>
                  <a:cubicBezTo>
                    <a:pt x="2659" y="665"/>
                    <a:pt x="1928" y="1929"/>
                    <a:pt x="1928" y="3325"/>
                  </a:cubicBezTo>
                  <a:cubicBezTo>
                    <a:pt x="1928" y="1929"/>
                    <a:pt x="1197" y="665"/>
                    <a:pt x="0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7"/>
            <p:cNvSpPr/>
            <p:nvPr/>
          </p:nvSpPr>
          <p:spPr>
            <a:xfrm flipH="1">
              <a:off x="7112050" y="967791"/>
              <a:ext cx="90478" cy="90478"/>
            </a:xfrm>
            <a:custGeom>
              <a:avLst/>
              <a:gdLst/>
              <a:ahLst/>
              <a:cxnLst/>
              <a:rect l="l" t="t" r="r" b="b"/>
              <a:pathLst>
                <a:path w="3924" h="3924" extrusionOk="0">
                  <a:moveTo>
                    <a:pt x="1" y="1"/>
                  </a:moveTo>
                  <a:lnTo>
                    <a:pt x="1" y="798"/>
                  </a:lnTo>
                  <a:cubicBezTo>
                    <a:pt x="1" y="2128"/>
                    <a:pt x="732" y="3325"/>
                    <a:pt x="1929" y="3923"/>
                  </a:cubicBezTo>
                  <a:cubicBezTo>
                    <a:pt x="3125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75" y="639"/>
                    <a:pt x="1994" y="1828"/>
                    <a:pt x="1932" y="3157"/>
                  </a:cubicBezTo>
                  <a:lnTo>
                    <a:pt x="1932" y="3157"/>
                  </a:lnTo>
                  <a:cubicBezTo>
                    <a:pt x="1930" y="1828"/>
                    <a:pt x="1149" y="639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7"/>
            <p:cNvSpPr/>
            <p:nvPr/>
          </p:nvSpPr>
          <p:spPr>
            <a:xfrm flipH="1">
              <a:off x="7211703" y="869683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32"/>
                  </a:lnTo>
                  <a:cubicBezTo>
                    <a:pt x="0" y="2062"/>
                    <a:pt x="798" y="3325"/>
                    <a:pt x="1995" y="3923"/>
                  </a:cubicBezTo>
                  <a:cubicBezTo>
                    <a:pt x="3191" y="3325"/>
                    <a:pt x="3923" y="2062"/>
                    <a:pt x="3923" y="732"/>
                  </a:cubicBezTo>
                  <a:lnTo>
                    <a:pt x="3923" y="1"/>
                  </a:lnTo>
                  <a:cubicBezTo>
                    <a:pt x="2726" y="665"/>
                    <a:pt x="1995" y="1929"/>
                    <a:pt x="1995" y="3325"/>
                  </a:cubicBezTo>
                  <a:cubicBezTo>
                    <a:pt x="1995" y="1929"/>
                    <a:pt x="1263" y="665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7"/>
            <p:cNvSpPr/>
            <p:nvPr/>
          </p:nvSpPr>
          <p:spPr>
            <a:xfrm flipH="1">
              <a:off x="7112050" y="770052"/>
              <a:ext cx="90478" cy="90455"/>
            </a:xfrm>
            <a:custGeom>
              <a:avLst/>
              <a:gdLst/>
              <a:ahLst/>
              <a:cxnLst/>
              <a:rect l="l" t="t" r="r" b="b"/>
              <a:pathLst>
                <a:path w="3924" h="3923" extrusionOk="0">
                  <a:moveTo>
                    <a:pt x="1" y="0"/>
                  </a:moveTo>
                  <a:lnTo>
                    <a:pt x="1" y="731"/>
                  </a:lnTo>
                  <a:cubicBezTo>
                    <a:pt x="1" y="2061"/>
                    <a:pt x="732" y="3258"/>
                    <a:pt x="1929" y="3923"/>
                  </a:cubicBezTo>
                  <a:cubicBezTo>
                    <a:pt x="3125" y="3324"/>
                    <a:pt x="3923" y="2061"/>
                    <a:pt x="3923" y="731"/>
                  </a:cubicBezTo>
                  <a:lnTo>
                    <a:pt x="3923" y="0"/>
                  </a:lnTo>
                  <a:cubicBezTo>
                    <a:pt x="2775" y="574"/>
                    <a:pt x="1994" y="1822"/>
                    <a:pt x="1932" y="3156"/>
                  </a:cubicBezTo>
                  <a:lnTo>
                    <a:pt x="1932" y="3156"/>
                  </a:lnTo>
                  <a:cubicBezTo>
                    <a:pt x="1930" y="1822"/>
                    <a:pt x="1149" y="574"/>
                    <a:pt x="1" y="0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7"/>
            <p:cNvSpPr/>
            <p:nvPr/>
          </p:nvSpPr>
          <p:spPr>
            <a:xfrm flipH="1">
              <a:off x="7309811" y="770052"/>
              <a:ext cx="90455" cy="90455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1"/>
                  </a:lnTo>
                  <a:cubicBezTo>
                    <a:pt x="0" y="2061"/>
                    <a:pt x="731" y="3324"/>
                    <a:pt x="1928" y="3923"/>
                  </a:cubicBezTo>
                  <a:cubicBezTo>
                    <a:pt x="3125" y="3258"/>
                    <a:pt x="3923" y="2061"/>
                    <a:pt x="3923" y="731"/>
                  </a:cubicBezTo>
                  <a:lnTo>
                    <a:pt x="3923" y="0"/>
                  </a:lnTo>
                  <a:cubicBezTo>
                    <a:pt x="2659" y="599"/>
                    <a:pt x="1928" y="1928"/>
                    <a:pt x="1928" y="3324"/>
                  </a:cubicBezTo>
                  <a:cubicBezTo>
                    <a:pt x="1928" y="1928"/>
                    <a:pt x="1197" y="599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7"/>
            <p:cNvSpPr/>
            <p:nvPr/>
          </p:nvSpPr>
          <p:spPr>
            <a:xfrm flipH="1">
              <a:off x="7012420" y="1065899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31" y="3325"/>
                    <a:pt x="1928" y="3923"/>
                  </a:cubicBezTo>
                  <a:cubicBezTo>
                    <a:pt x="3125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659" y="665"/>
                    <a:pt x="1928" y="1995"/>
                    <a:pt x="1928" y="3325"/>
                  </a:cubicBezTo>
                  <a:cubicBezTo>
                    <a:pt x="1928" y="1995"/>
                    <a:pt x="1197" y="665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7"/>
            <p:cNvSpPr/>
            <p:nvPr/>
          </p:nvSpPr>
          <p:spPr>
            <a:xfrm flipH="1">
              <a:off x="7012420" y="670399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31" y="3325"/>
                    <a:pt x="1928" y="3923"/>
                  </a:cubicBezTo>
                  <a:cubicBezTo>
                    <a:pt x="3125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659" y="666"/>
                    <a:pt x="1928" y="1929"/>
                    <a:pt x="1928" y="3325"/>
                  </a:cubicBezTo>
                  <a:cubicBezTo>
                    <a:pt x="1928" y="1929"/>
                    <a:pt x="1197" y="666"/>
                    <a:pt x="0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7"/>
            <p:cNvSpPr/>
            <p:nvPr/>
          </p:nvSpPr>
          <p:spPr>
            <a:xfrm flipH="1">
              <a:off x="7012420" y="770052"/>
              <a:ext cx="90455" cy="90455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1"/>
                  </a:lnTo>
                  <a:cubicBezTo>
                    <a:pt x="0" y="2061"/>
                    <a:pt x="731" y="3324"/>
                    <a:pt x="1928" y="3923"/>
                  </a:cubicBezTo>
                  <a:cubicBezTo>
                    <a:pt x="3125" y="3258"/>
                    <a:pt x="3923" y="2061"/>
                    <a:pt x="3923" y="731"/>
                  </a:cubicBezTo>
                  <a:lnTo>
                    <a:pt x="3923" y="0"/>
                  </a:lnTo>
                  <a:cubicBezTo>
                    <a:pt x="2659" y="599"/>
                    <a:pt x="1928" y="1928"/>
                    <a:pt x="1928" y="3324"/>
                  </a:cubicBezTo>
                  <a:cubicBezTo>
                    <a:pt x="1928" y="1928"/>
                    <a:pt x="1197" y="599"/>
                    <a:pt x="0" y="0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7"/>
            <p:cNvSpPr/>
            <p:nvPr/>
          </p:nvSpPr>
          <p:spPr>
            <a:xfrm flipH="1">
              <a:off x="7112050" y="572291"/>
              <a:ext cx="90478" cy="90478"/>
            </a:xfrm>
            <a:custGeom>
              <a:avLst/>
              <a:gdLst/>
              <a:ahLst/>
              <a:cxnLst/>
              <a:rect l="l" t="t" r="r" b="b"/>
              <a:pathLst>
                <a:path w="3924" h="3924" extrusionOk="0">
                  <a:moveTo>
                    <a:pt x="1" y="1"/>
                  </a:moveTo>
                  <a:lnTo>
                    <a:pt x="1" y="799"/>
                  </a:lnTo>
                  <a:cubicBezTo>
                    <a:pt x="1" y="2128"/>
                    <a:pt x="732" y="3325"/>
                    <a:pt x="1929" y="3923"/>
                  </a:cubicBezTo>
                  <a:cubicBezTo>
                    <a:pt x="3125" y="3325"/>
                    <a:pt x="3923" y="2062"/>
                    <a:pt x="3923" y="732"/>
                  </a:cubicBezTo>
                  <a:lnTo>
                    <a:pt x="3923" y="1"/>
                  </a:lnTo>
                  <a:cubicBezTo>
                    <a:pt x="2775" y="639"/>
                    <a:pt x="1994" y="1828"/>
                    <a:pt x="1932" y="3157"/>
                  </a:cubicBezTo>
                  <a:lnTo>
                    <a:pt x="1932" y="3157"/>
                  </a:lnTo>
                  <a:cubicBezTo>
                    <a:pt x="1930" y="1828"/>
                    <a:pt x="1149" y="639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7"/>
            <p:cNvSpPr/>
            <p:nvPr/>
          </p:nvSpPr>
          <p:spPr>
            <a:xfrm flipH="1">
              <a:off x="7211703" y="670399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26" y="666"/>
                    <a:pt x="1995" y="1929"/>
                    <a:pt x="1995" y="3325"/>
                  </a:cubicBezTo>
                  <a:cubicBezTo>
                    <a:pt x="1995" y="1929"/>
                    <a:pt x="1263" y="666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4" name="Google Shape;884;p7"/>
          <p:cNvSpPr txBox="1">
            <a:spLocks noGrp="1"/>
          </p:cNvSpPr>
          <p:nvPr>
            <p:ph type="title"/>
          </p:nvPr>
        </p:nvSpPr>
        <p:spPr>
          <a:xfrm>
            <a:off x="1673352" y="1307592"/>
            <a:ext cx="2249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ed Hat Text"/>
                <a:ea typeface="Red Hat Text"/>
                <a:cs typeface="Red Hat Text"/>
                <a:sym typeface="Red Hat Tex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ed Hat Text"/>
                <a:ea typeface="Red Hat Text"/>
                <a:cs typeface="Red Hat Text"/>
                <a:sym typeface="Red Hat Tex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ed Hat Text"/>
                <a:ea typeface="Red Hat Text"/>
                <a:cs typeface="Red Hat Text"/>
                <a:sym typeface="Red Hat Tex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ed Hat Text"/>
                <a:ea typeface="Red Hat Text"/>
                <a:cs typeface="Red Hat Text"/>
                <a:sym typeface="Red Hat Tex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ed Hat Text"/>
                <a:ea typeface="Red Hat Text"/>
                <a:cs typeface="Red Hat Text"/>
                <a:sym typeface="Red Hat Tex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ed Hat Text"/>
                <a:ea typeface="Red Hat Text"/>
                <a:cs typeface="Red Hat Text"/>
                <a:sym typeface="Red Hat Tex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ed Hat Text"/>
                <a:ea typeface="Red Hat Text"/>
                <a:cs typeface="Red Hat Text"/>
                <a:sym typeface="Red Hat Tex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"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5311500" cy="10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87" name="Google Shape;887;p8"/>
          <p:cNvSpPr txBox="1">
            <a:spLocks noGrp="1"/>
          </p:cNvSpPr>
          <p:nvPr>
            <p:ph type="subTitle" idx="1"/>
          </p:nvPr>
        </p:nvSpPr>
        <p:spPr>
          <a:xfrm>
            <a:off x="2437303" y="3525625"/>
            <a:ext cx="1593900" cy="6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88" name="Google Shape;888;p8"/>
          <p:cNvSpPr txBox="1">
            <a:spLocks noGrp="1"/>
          </p:cNvSpPr>
          <p:nvPr>
            <p:ph type="subTitle" idx="2"/>
          </p:nvPr>
        </p:nvSpPr>
        <p:spPr>
          <a:xfrm>
            <a:off x="2437303" y="3126025"/>
            <a:ext cx="1593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2200"/>
              <a:buFont typeface="Krona One"/>
              <a:buNone/>
              <a:defRPr sz="220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889" name="Google Shape;889;p8"/>
          <p:cNvSpPr txBox="1">
            <a:spLocks noGrp="1"/>
          </p:cNvSpPr>
          <p:nvPr>
            <p:ph type="subTitle" idx="3"/>
          </p:nvPr>
        </p:nvSpPr>
        <p:spPr>
          <a:xfrm>
            <a:off x="4268003" y="3525625"/>
            <a:ext cx="1593900" cy="6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90" name="Google Shape;890;p8"/>
          <p:cNvSpPr txBox="1">
            <a:spLocks noGrp="1"/>
          </p:cNvSpPr>
          <p:nvPr>
            <p:ph type="subTitle" idx="4"/>
          </p:nvPr>
        </p:nvSpPr>
        <p:spPr>
          <a:xfrm>
            <a:off x="4268003" y="3126025"/>
            <a:ext cx="1593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2200"/>
              <a:buFont typeface="Krona One"/>
              <a:buNone/>
              <a:defRPr sz="220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891" name="Google Shape;891;p8"/>
          <p:cNvSpPr txBox="1">
            <a:spLocks noGrp="1"/>
          </p:cNvSpPr>
          <p:nvPr>
            <p:ph type="subTitle" idx="5"/>
          </p:nvPr>
        </p:nvSpPr>
        <p:spPr>
          <a:xfrm>
            <a:off x="599004" y="3525617"/>
            <a:ext cx="1582500" cy="6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92" name="Google Shape;892;p8"/>
          <p:cNvSpPr txBox="1">
            <a:spLocks noGrp="1"/>
          </p:cNvSpPr>
          <p:nvPr>
            <p:ph type="subTitle" idx="6"/>
          </p:nvPr>
        </p:nvSpPr>
        <p:spPr>
          <a:xfrm>
            <a:off x="593304" y="3126025"/>
            <a:ext cx="1593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2200"/>
              <a:buFont typeface="Krona One"/>
              <a:buNone/>
              <a:defRPr sz="220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grpSp>
        <p:nvGrpSpPr>
          <p:cNvPr id="893" name="Google Shape;893;p8"/>
          <p:cNvGrpSpPr/>
          <p:nvPr/>
        </p:nvGrpSpPr>
        <p:grpSpPr>
          <a:xfrm>
            <a:off x="5" y="4644075"/>
            <a:ext cx="2552835" cy="499426"/>
            <a:chOff x="313855" y="4644075"/>
            <a:chExt cx="2552835" cy="499426"/>
          </a:xfrm>
        </p:grpSpPr>
        <p:sp>
          <p:nvSpPr>
            <p:cNvPr id="894" name="Google Shape;894;p8"/>
            <p:cNvSpPr/>
            <p:nvPr/>
          </p:nvSpPr>
          <p:spPr>
            <a:xfrm>
              <a:off x="1132478" y="4644075"/>
              <a:ext cx="94184" cy="92227"/>
            </a:xfrm>
            <a:custGeom>
              <a:avLst/>
              <a:gdLst/>
              <a:ahLst/>
              <a:cxnLst/>
              <a:rect l="l" t="t" r="r" b="b"/>
              <a:pathLst>
                <a:path w="7913" h="7796" extrusionOk="0">
                  <a:moveTo>
                    <a:pt x="1" y="0"/>
                  </a:moveTo>
                  <a:lnTo>
                    <a:pt x="1" y="1397"/>
                  </a:lnTo>
                  <a:cubicBezTo>
                    <a:pt x="1" y="4189"/>
                    <a:pt x="1513" y="6632"/>
                    <a:pt x="3956" y="7796"/>
                  </a:cubicBezTo>
                  <a:cubicBezTo>
                    <a:pt x="6400" y="6632"/>
                    <a:pt x="7912" y="4189"/>
                    <a:pt x="7912" y="1513"/>
                  </a:cubicBezTo>
                  <a:lnTo>
                    <a:pt x="7912" y="0"/>
                  </a:lnTo>
                  <a:cubicBezTo>
                    <a:pt x="5469" y="1280"/>
                    <a:pt x="3956" y="3840"/>
                    <a:pt x="3956" y="6516"/>
                  </a:cubicBezTo>
                  <a:cubicBezTo>
                    <a:pt x="3956" y="3840"/>
                    <a:pt x="2444" y="1280"/>
                    <a:pt x="1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8"/>
            <p:cNvSpPr/>
            <p:nvPr/>
          </p:nvSpPr>
          <p:spPr>
            <a:xfrm>
              <a:off x="1132478" y="4847668"/>
              <a:ext cx="92792" cy="92227"/>
            </a:xfrm>
            <a:custGeom>
              <a:avLst/>
              <a:gdLst/>
              <a:ahLst/>
              <a:cxnLst/>
              <a:rect l="l" t="t" r="r" b="b"/>
              <a:pathLst>
                <a:path w="7796" h="7796" extrusionOk="0">
                  <a:moveTo>
                    <a:pt x="1" y="1"/>
                  </a:moveTo>
                  <a:lnTo>
                    <a:pt x="1" y="1397"/>
                  </a:lnTo>
                  <a:cubicBezTo>
                    <a:pt x="1" y="4073"/>
                    <a:pt x="1513" y="6632"/>
                    <a:pt x="3956" y="7796"/>
                  </a:cubicBezTo>
                  <a:cubicBezTo>
                    <a:pt x="6283" y="6632"/>
                    <a:pt x="7796" y="4189"/>
                    <a:pt x="7796" y="1513"/>
                  </a:cubicBezTo>
                  <a:lnTo>
                    <a:pt x="7796" y="117"/>
                  </a:lnTo>
                  <a:cubicBezTo>
                    <a:pt x="5469" y="1397"/>
                    <a:pt x="3956" y="3840"/>
                    <a:pt x="3956" y="6516"/>
                  </a:cubicBezTo>
                  <a:cubicBezTo>
                    <a:pt x="3956" y="3724"/>
                    <a:pt x="2444" y="1280"/>
                    <a:pt x="1" y="1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8"/>
            <p:cNvSpPr/>
            <p:nvPr/>
          </p:nvSpPr>
          <p:spPr>
            <a:xfrm>
              <a:off x="1132478" y="5049890"/>
              <a:ext cx="94184" cy="93611"/>
            </a:xfrm>
            <a:custGeom>
              <a:avLst/>
              <a:gdLst/>
              <a:ahLst/>
              <a:cxnLst/>
              <a:rect l="l" t="t" r="r" b="b"/>
              <a:pathLst>
                <a:path w="7913" h="7913" extrusionOk="0">
                  <a:moveTo>
                    <a:pt x="1" y="1"/>
                  </a:moveTo>
                  <a:lnTo>
                    <a:pt x="1" y="1513"/>
                  </a:lnTo>
                  <a:cubicBezTo>
                    <a:pt x="1" y="4189"/>
                    <a:pt x="1513" y="6632"/>
                    <a:pt x="3956" y="7912"/>
                  </a:cubicBezTo>
                  <a:cubicBezTo>
                    <a:pt x="6400" y="6632"/>
                    <a:pt x="7912" y="4189"/>
                    <a:pt x="7912" y="1513"/>
                  </a:cubicBezTo>
                  <a:lnTo>
                    <a:pt x="7912" y="1"/>
                  </a:lnTo>
                  <a:cubicBezTo>
                    <a:pt x="5469" y="1280"/>
                    <a:pt x="3956" y="3840"/>
                    <a:pt x="3956" y="6632"/>
                  </a:cubicBezTo>
                  <a:cubicBezTo>
                    <a:pt x="3956" y="3840"/>
                    <a:pt x="2444" y="1280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8"/>
            <p:cNvSpPr/>
            <p:nvPr/>
          </p:nvSpPr>
          <p:spPr>
            <a:xfrm>
              <a:off x="1029973" y="4745877"/>
              <a:ext cx="94184" cy="90843"/>
            </a:xfrm>
            <a:custGeom>
              <a:avLst/>
              <a:gdLst/>
              <a:ahLst/>
              <a:cxnLst/>
              <a:rect l="l" t="t" r="r" b="b"/>
              <a:pathLst>
                <a:path w="7913" h="7679" extrusionOk="0">
                  <a:moveTo>
                    <a:pt x="1" y="0"/>
                  </a:moveTo>
                  <a:lnTo>
                    <a:pt x="1" y="1396"/>
                  </a:lnTo>
                  <a:cubicBezTo>
                    <a:pt x="1" y="4072"/>
                    <a:pt x="1513" y="6515"/>
                    <a:pt x="3957" y="7679"/>
                  </a:cubicBezTo>
                  <a:cubicBezTo>
                    <a:pt x="6400" y="6515"/>
                    <a:pt x="7912" y="4072"/>
                    <a:pt x="7912" y="1396"/>
                  </a:cubicBezTo>
                  <a:lnTo>
                    <a:pt x="7912" y="0"/>
                  </a:lnTo>
                  <a:cubicBezTo>
                    <a:pt x="5469" y="1280"/>
                    <a:pt x="3957" y="3723"/>
                    <a:pt x="3957" y="6515"/>
                  </a:cubicBezTo>
                  <a:cubicBezTo>
                    <a:pt x="3957" y="3723"/>
                    <a:pt x="2444" y="1280"/>
                    <a:pt x="1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8"/>
            <p:cNvSpPr/>
            <p:nvPr/>
          </p:nvSpPr>
          <p:spPr>
            <a:xfrm>
              <a:off x="1029973" y="4948087"/>
              <a:ext cx="94184" cy="92239"/>
            </a:xfrm>
            <a:custGeom>
              <a:avLst/>
              <a:gdLst/>
              <a:ahLst/>
              <a:cxnLst/>
              <a:rect l="l" t="t" r="r" b="b"/>
              <a:pathLst>
                <a:path w="7913" h="7797" extrusionOk="0">
                  <a:moveTo>
                    <a:pt x="1" y="1"/>
                  </a:moveTo>
                  <a:lnTo>
                    <a:pt x="1" y="1514"/>
                  </a:lnTo>
                  <a:cubicBezTo>
                    <a:pt x="1" y="4189"/>
                    <a:pt x="1513" y="6633"/>
                    <a:pt x="3957" y="7796"/>
                  </a:cubicBezTo>
                  <a:cubicBezTo>
                    <a:pt x="6400" y="6633"/>
                    <a:pt x="7912" y="4189"/>
                    <a:pt x="7912" y="1514"/>
                  </a:cubicBezTo>
                  <a:lnTo>
                    <a:pt x="7912" y="1"/>
                  </a:lnTo>
                  <a:cubicBezTo>
                    <a:pt x="5469" y="1397"/>
                    <a:pt x="3957" y="3840"/>
                    <a:pt x="3957" y="6633"/>
                  </a:cubicBezTo>
                  <a:cubicBezTo>
                    <a:pt x="3957" y="3840"/>
                    <a:pt x="2444" y="1397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8"/>
            <p:cNvSpPr/>
            <p:nvPr/>
          </p:nvSpPr>
          <p:spPr>
            <a:xfrm>
              <a:off x="1029973" y="5049890"/>
              <a:ext cx="94184" cy="93611"/>
            </a:xfrm>
            <a:custGeom>
              <a:avLst/>
              <a:gdLst/>
              <a:ahLst/>
              <a:cxnLst/>
              <a:rect l="l" t="t" r="r" b="b"/>
              <a:pathLst>
                <a:path w="7913" h="7913" extrusionOk="0">
                  <a:moveTo>
                    <a:pt x="1" y="1"/>
                  </a:moveTo>
                  <a:lnTo>
                    <a:pt x="1" y="1513"/>
                  </a:lnTo>
                  <a:cubicBezTo>
                    <a:pt x="1" y="4189"/>
                    <a:pt x="1513" y="6632"/>
                    <a:pt x="3957" y="7912"/>
                  </a:cubicBezTo>
                  <a:cubicBezTo>
                    <a:pt x="6400" y="6632"/>
                    <a:pt x="7912" y="4189"/>
                    <a:pt x="7912" y="1513"/>
                  </a:cubicBezTo>
                  <a:lnTo>
                    <a:pt x="7912" y="1"/>
                  </a:lnTo>
                  <a:cubicBezTo>
                    <a:pt x="5469" y="1280"/>
                    <a:pt x="3957" y="3840"/>
                    <a:pt x="3957" y="6632"/>
                  </a:cubicBezTo>
                  <a:cubicBezTo>
                    <a:pt x="3957" y="3840"/>
                    <a:pt x="2444" y="1280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8"/>
            <p:cNvSpPr/>
            <p:nvPr/>
          </p:nvSpPr>
          <p:spPr>
            <a:xfrm>
              <a:off x="927480" y="4847668"/>
              <a:ext cx="94173" cy="90854"/>
            </a:xfrm>
            <a:custGeom>
              <a:avLst/>
              <a:gdLst/>
              <a:ahLst/>
              <a:cxnLst/>
              <a:rect l="l" t="t" r="r" b="b"/>
              <a:pathLst>
                <a:path w="7912" h="7680" extrusionOk="0">
                  <a:moveTo>
                    <a:pt x="0" y="1"/>
                  </a:moveTo>
                  <a:lnTo>
                    <a:pt x="0" y="1397"/>
                  </a:lnTo>
                  <a:cubicBezTo>
                    <a:pt x="0" y="4073"/>
                    <a:pt x="1513" y="6516"/>
                    <a:pt x="3956" y="7680"/>
                  </a:cubicBezTo>
                  <a:cubicBezTo>
                    <a:pt x="6283" y="6516"/>
                    <a:pt x="7795" y="4189"/>
                    <a:pt x="7912" y="1513"/>
                  </a:cubicBezTo>
                  <a:lnTo>
                    <a:pt x="7912" y="117"/>
                  </a:lnTo>
                  <a:cubicBezTo>
                    <a:pt x="5468" y="1397"/>
                    <a:pt x="3956" y="3840"/>
                    <a:pt x="3956" y="6516"/>
                  </a:cubicBezTo>
                  <a:cubicBezTo>
                    <a:pt x="3956" y="3724"/>
                    <a:pt x="2443" y="1280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8"/>
            <p:cNvSpPr/>
            <p:nvPr/>
          </p:nvSpPr>
          <p:spPr>
            <a:xfrm>
              <a:off x="927480" y="4948087"/>
              <a:ext cx="94173" cy="92239"/>
            </a:xfrm>
            <a:custGeom>
              <a:avLst/>
              <a:gdLst/>
              <a:ahLst/>
              <a:cxnLst/>
              <a:rect l="l" t="t" r="r" b="b"/>
              <a:pathLst>
                <a:path w="7912" h="7797" extrusionOk="0">
                  <a:moveTo>
                    <a:pt x="0" y="1"/>
                  </a:moveTo>
                  <a:lnTo>
                    <a:pt x="0" y="1514"/>
                  </a:lnTo>
                  <a:cubicBezTo>
                    <a:pt x="0" y="4189"/>
                    <a:pt x="1513" y="6633"/>
                    <a:pt x="3956" y="7796"/>
                  </a:cubicBezTo>
                  <a:cubicBezTo>
                    <a:pt x="6399" y="6633"/>
                    <a:pt x="7912" y="4189"/>
                    <a:pt x="7912" y="1514"/>
                  </a:cubicBezTo>
                  <a:lnTo>
                    <a:pt x="7912" y="1"/>
                  </a:lnTo>
                  <a:cubicBezTo>
                    <a:pt x="5468" y="1397"/>
                    <a:pt x="3956" y="3840"/>
                    <a:pt x="3956" y="6633"/>
                  </a:cubicBezTo>
                  <a:cubicBezTo>
                    <a:pt x="3956" y="3840"/>
                    <a:pt x="2443" y="1397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8"/>
            <p:cNvSpPr/>
            <p:nvPr/>
          </p:nvSpPr>
          <p:spPr>
            <a:xfrm>
              <a:off x="927480" y="5049890"/>
              <a:ext cx="94173" cy="93611"/>
            </a:xfrm>
            <a:custGeom>
              <a:avLst/>
              <a:gdLst/>
              <a:ahLst/>
              <a:cxnLst/>
              <a:rect l="l" t="t" r="r" b="b"/>
              <a:pathLst>
                <a:path w="7912" h="7913" extrusionOk="0">
                  <a:moveTo>
                    <a:pt x="0" y="1"/>
                  </a:moveTo>
                  <a:lnTo>
                    <a:pt x="0" y="1513"/>
                  </a:lnTo>
                  <a:cubicBezTo>
                    <a:pt x="0" y="4189"/>
                    <a:pt x="1513" y="6632"/>
                    <a:pt x="3956" y="7912"/>
                  </a:cubicBezTo>
                  <a:cubicBezTo>
                    <a:pt x="6399" y="6632"/>
                    <a:pt x="7912" y="4189"/>
                    <a:pt x="7912" y="1513"/>
                  </a:cubicBezTo>
                  <a:lnTo>
                    <a:pt x="7912" y="1"/>
                  </a:lnTo>
                  <a:cubicBezTo>
                    <a:pt x="5468" y="1280"/>
                    <a:pt x="3956" y="3840"/>
                    <a:pt x="3956" y="6632"/>
                  </a:cubicBezTo>
                  <a:cubicBezTo>
                    <a:pt x="3956" y="3840"/>
                    <a:pt x="2443" y="1280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8"/>
            <p:cNvSpPr/>
            <p:nvPr/>
          </p:nvSpPr>
          <p:spPr>
            <a:xfrm>
              <a:off x="824975" y="4745877"/>
              <a:ext cx="94173" cy="90843"/>
            </a:xfrm>
            <a:custGeom>
              <a:avLst/>
              <a:gdLst/>
              <a:ahLst/>
              <a:cxnLst/>
              <a:rect l="l" t="t" r="r" b="b"/>
              <a:pathLst>
                <a:path w="7912" h="7679" extrusionOk="0">
                  <a:moveTo>
                    <a:pt x="0" y="0"/>
                  </a:moveTo>
                  <a:lnTo>
                    <a:pt x="0" y="1396"/>
                  </a:lnTo>
                  <a:cubicBezTo>
                    <a:pt x="0" y="4072"/>
                    <a:pt x="1513" y="6515"/>
                    <a:pt x="3956" y="7679"/>
                  </a:cubicBezTo>
                  <a:cubicBezTo>
                    <a:pt x="6399" y="6515"/>
                    <a:pt x="7912" y="4072"/>
                    <a:pt x="7912" y="1396"/>
                  </a:cubicBezTo>
                  <a:lnTo>
                    <a:pt x="7912" y="0"/>
                  </a:lnTo>
                  <a:cubicBezTo>
                    <a:pt x="5469" y="1280"/>
                    <a:pt x="3956" y="3723"/>
                    <a:pt x="3956" y="6515"/>
                  </a:cubicBezTo>
                  <a:cubicBezTo>
                    <a:pt x="3956" y="3723"/>
                    <a:pt x="2444" y="1280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8"/>
            <p:cNvSpPr/>
            <p:nvPr/>
          </p:nvSpPr>
          <p:spPr>
            <a:xfrm>
              <a:off x="824975" y="5049890"/>
              <a:ext cx="94173" cy="93611"/>
            </a:xfrm>
            <a:custGeom>
              <a:avLst/>
              <a:gdLst/>
              <a:ahLst/>
              <a:cxnLst/>
              <a:rect l="l" t="t" r="r" b="b"/>
              <a:pathLst>
                <a:path w="7912" h="7913" extrusionOk="0">
                  <a:moveTo>
                    <a:pt x="0" y="1"/>
                  </a:moveTo>
                  <a:lnTo>
                    <a:pt x="0" y="1513"/>
                  </a:lnTo>
                  <a:cubicBezTo>
                    <a:pt x="0" y="4189"/>
                    <a:pt x="1513" y="6632"/>
                    <a:pt x="3956" y="7912"/>
                  </a:cubicBezTo>
                  <a:cubicBezTo>
                    <a:pt x="6399" y="6632"/>
                    <a:pt x="7912" y="4189"/>
                    <a:pt x="7912" y="1513"/>
                  </a:cubicBezTo>
                  <a:lnTo>
                    <a:pt x="7912" y="1"/>
                  </a:lnTo>
                  <a:cubicBezTo>
                    <a:pt x="5469" y="1280"/>
                    <a:pt x="3956" y="3840"/>
                    <a:pt x="3956" y="6632"/>
                  </a:cubicBezTo>
                  <a:cubicBezTo>
                    <a:pt x="3956" y="3840"/>
                    <a:pt x="2444" y="1280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8"/>
            <p:cNvSpPr/>
            <p:nvPr/>
          </p:nvSpPr>
          <p:spPr>
            <a:xfrm>
              <a:off x="518853" y="5049890"/>
              <a:ext cx="92792" cy="93611"/>
            </a:xfrm>
            <a:custGeom>
              <a:avLst/>
              <a:gdLst/>
              <a:ahLst/>
              <a:cxnLst/>
              <a:rect l="l" t="t" r="r" b="b"/>
              <a:pathLst>
                <a:path w="7796" h="7913" extrusionOk="0">
                  <a:moveTo>
                    <a:pt x="0" y="1"/>
                  </a:moveTo>
                  <a:lnTo>
                    <a:pt x="0" y="1513"/>
                  </a:lnTo>
                  <a:cubicBezTo>
                    <a:pt x="0" y="4189"/>
                    <a:pt x="1513" y="6632"/>
                    <a:pt x="3956" y="7912"/>
                  </a:cubicBezTo>
                  <a:cubicBezTo>
                    <a:pt x="6283" y="6632"/>
                    <a:pt x="7796" y="4189"/>
                    <a:pt x="7796" y="1513"/>
                  </a:cubicBezTo>
                  <a:lnTo>
                    <a:pt x="7796" y="1"/>
                  </a:lnTo>
                  <a:cubicBezTo>
                    <a:pt x="5352" y="1280"/>
                    <a:pt x="3840" y="3840"/>
                    <a:pt x="3956" y="6632"/>
                  </a:cubicBezTo>
                  <a:cubicBezTo>
                    <a:pt x="3840" y="3840"/>
                    <a:pt x="2444" y="1280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8"/>
            <p:cNvSpPr/>
            <p:nvPr/>
          </p:nvSpPr>
          <p:spPr>
            <a:xfrm>
              <a:off x="824975" y="4948087"/>
              <a:ext cx="94173" cy="92239"/>
            </a:xfrm>
            <a:custGeom>
              <a:avLst/>
              <a:gdLst/>
              <a:ahLst/>
              <a:cxnLst/>
              <a:rect l="l" t="t" r="r" b="b"/>
              <a:pathLst>
                <a:path w="7912" h="7797" extrusionOk="0">
                  <a:moveTo>
                    <a:pt x="0" y="1"/>
                  </a:moveTo>
                  <a:lnTo>
                    <a:pt x="0" y="1514"/>
                  </a:lnTo>
                  <a:cubicBezTo>
                    <a:pt x="0" y="4189"/>
                    <a:pt x="1513" y="6633"/>
                    <a:pt x="3956" y="7796"/>
                  </a:cubicBezTo>
                  <a:cubicBezTo>
                    <a:pt x="6399" y="6633"/>
                    <a:pt x="7912" y="4189"/>
                    <a:pt x="7912" y="1514"/>
                  </a:cubicBezTo>
                  <a:lnTo>
                    <a:pt x="7912" y="1"/>
                  </a:lnTo>
                  <a:cubicBezTo>
                    <a:pt x="5469" y="1397"/>
                    <a:pt x="3956" y="3840"/>
                    <a:pt x="3956" y="6633"/>
                  </a:cubicBezTo>
                  <a:cubicBezTo>
                    <a:pt x="3956" y="3840"/>
                    <a:pt x="2444" y="1397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8"/>
            <p:cNvSpPr/>
            <p:nvPr/>
          </p:nvSpPr>
          <p:spPr>
            <a:xfrm>
              <a:off x="824975" y="4847668"/>
              <a:ext cx="95565" cy="90854"/>
            </a:xfrm>
            <a:custGeom>
              <a:avLst/>
              <a:gdLst/>
              <a:ahLst/>
              <a:cxnLst/>
              <a:rect l="l" t="t" r="r" b="b"/>
              <a:pathLst>
                <a:path w="8029" h="7680" extrusionOk="0">
                  <a:moveTo>
                    <a:pt x="8028" y="1"/>
                  </a:moveTo>
                  <a:cubicBezTo>
                    <a:pt x="5469" y="1280"/>
                    <a:pt x="3956" y="3840"/>
                    <a:pt x="3956" y="6632"/>
                  </a:cubicBezTo>
                  <a:cubicBezTo>
                    <a:pt x="3956" y="3840"/>
                    <a:pt x="2444" y="1397"/>
                    <a:pt x="0" y="117"/>
                  </a:cubicBezTo>
                  <a:lnTo>
                    <a:pt x="0" y="1513"/>
                  </a:lnTo>
                  <a:cubicBezTo>
                    <a:pt x="117" y="3491"/>
                    <a:pt x="931" y="5353"/>
                    <a:pt x="2444" y="6632"/>
                  </a:cubicBezTo>
                  <a:cubicBezTo>
                    <a:pt x="2909" y="7098"/>
                    <a:pt x="3491" y="7447"/>
                    <a:pt x="4072" y="7680"/>
                  </a:cubicBezTo>
                  <a:cubicBezTo>
                    <a:pt x="4654" y="7447"/>
                    <a:pt x="5120" y="7098"/>
                    <a:pt x="5701" y="6632"/>
                  </a:cubicBezTo>
                  <a:cubicBezTo>
                    <a:pt x="7098" y="5236"/>
                    <a:pt x="8028" y="3375"/>
                    <a:pt x="8028" y="1397"/>
                  </a:cubicBezTo>
                  <a:lnTo>
                    <a:pt x="8028" y="1"/>
                  </a:ln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8"/>
            <p:cNvSpPr/>
            <p:nvPr/>
          </p:nvSpPr>
          <p:spPr>
            <a:xfrm>
              <a:off x="723851" y="4847668"/>
              <a:ext cx="92804" cy="90854"/>
            </a:xfrm>
            <a:custGeom>
              <a:avLst/>
              <a:gdLst/>
              <a:ahLst/>
              <a:cxnLst/>
              <a:rect l="l" t="t" r="r" b="b"/>
              <a:pathLst>
                <a:path w="7797" h="7680" extrusionOk="0">
                  <a:moveTo>
                    <a:pt x="7796" y="1"/>
                  </a:moveTo>
                  <a:cubicBezTo>
                    <a:pt x="5353" y="1280"/>
                    <a:pt x="3840" y="3840"/>
                    <a:pt x="3840" y="6632"/>
                  </a:cubicBezTo>
                  <a:cubicBezTo>
                    <a:pt x="3840" y="3840"/>
                    <a:pt x="2328" y="1397"/>
                    <a:pt x="1" y="117"/>
                  </a:cubicBezTo>
                  <a:lnTo>
                    <a:pt x="1" y="1513"/>
                  </a:lnTo>
                  <a:cubicBezTo>
                    <a:pt x="1" y="3491"/>
                    <a:pt x="815" y="5353"/>
                    <a:pt x="2212" y="6632"/>
                  </a:cubicBezTo>
                  <a:cubicBezTo>
                    <a:pt x="2677" y="7098"/>
                    <a:pt x="3259" y="7447"/>
                    <a:pt x="3840" y="7680"/>
                  </a:cubicBezTo>
                  <a:cubicBezTo>
                    <a:pt x="4422" y="7447"/>
                    <a:pt x="5004" y="7098"/>
                    <a:pt x="5469" y="6632"/>
                  </a:cubicBezTo>
                  <a:cubicBezTo>
                    <a:pt x="6865" y="5236"/>
                    <a:pt x="7796" y="3375"/>
                    <a:pt x="7796" y="1397"/>
                  </a:cubicBezTo>
                  <a:lnTo>
                    <a:pt x="7796" y="1"/>
                  </a:ln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8"/>
            <p:cNvSpPr/>
            <p:nvPr/>
          </p:nvSpPr>
          <p:spPr>
            <a:xfrm>
              <a:off x="722470" y="4745877"/>
              <a:ext cx="94184" cy="90843"/>
            </a:xfrm>
            <a:custGeom>
              <a:avLst/>
              <a:gdLst/>
              <a:ahLst/>
              <a:cxnLst/>
              <a:rect l="l" t="t" r="r" b="b"/>
              <a:pathLst>
                <a:path w="7913" h="7679" extrusionOk="0">
                  <a:moveTo>
                    <a:pt x="1" y="0"/>
                  </a:moveTo>
                  <a:lnTo>
                    <a:pt x="1" y="1396"/>
                  </a:lnTo>
                  <a:cubicBezTo>
                    <a:pt x="1" y="4072"/>
                    <a:pt x="1513" y="6515"/>
                    <a:pt x="3956" y="7679"/>
                  </a:cubicBezTo>
                  <a:cubicBezTo>
                    <a:pt x="6283" y="6515"/>
                    <a:pt x="7912" y="4072"/>
                    <a:pt x="7912" y="1396"/>
                  </a:cubicBezTo>
                  <a:lnTo>
                    <a:pt x="7912" y="0"/>
                  </a:lnTo>
                  <a:cubicBezTo>
                    <a:pt x="5469" y="1280"/>
                    <a:pt x="3956" y="3723"/>
                    <a:pt x="3956" y="6515"/>
                  </a:cubicBezTo>
                  <a:cubicBezTo>
                    <a:pt x="3956" y="3723"/>
                    <a:pt x="2444" y="1280"/>
                    <a:pt x="1" y="0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8"/>
            <p:cNvSpPr/>
            <p:nvPr/>
          </p:nvSpPr>
          <p:spPr>
            <a:xfrm>
              <a:off x="723851" y="4948087"/>
              <a:ext cx="92804" cy="92239"/>
            </a:xfrm>
            <a:custGeom>
              <a:avLst/>
              <a:gdLst/>
              <a:ahLst/>
              <a:cxnLst/>
              <a:rect l="l" t="t" r="r" b="b"/>
              <a:pathLst>
                <a:path w="7797" h="7797" extrusionOk="0">
                  <a:moveTo>
                    <a:pt x="1" y="1"/>
                  </a:moveTo>
                  <a:lnTo>
                    <a:pt x="1" y="1514"/>
                  </a:lnTo>
                  <a:cubicBezTo>
                    <a:pt x="1" y="4189"/>
                    <a:pt x="1513" y="6633"/>
                    <a:pt x="3840" y="7796"/>
                  </a:cubicBezTo>
                  <a:cubicBezTo>
                    <a:pt x="6284" y="6633"/>
                    <a:pt x="7680" y="4189"/>
                    <a:pt x="7796" y="1630"/>
                  </a:cubicBezTo>
                  <a:lnTo>
                    <a:pt x="7796" y="117"/>
                  </a:lnTo>
                  <a:cubicBezTo>
                    <a:pt x="5353" y="1397"/>
                    <a:pt x="3840" y="3957"/>
                    <a:pt x="3840" y="6633"/>
                  </a:cubicBezTo>
                  <a:cubicBezTo>
                    <a:pt x="3840" y="3840"/>
                    <a:pt x="2328" y="1397"/>
                    <a:pt x="1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8"/>
            <p:cNvSpPr/>
            <p:nvPr/>
          </p:nvSpPr>
          <p:spPr>
            <a:xfrm>
              <a:off x="664289" y="5003115"/>
              <a:ext cx="6939" cy="23412"/>
            </a:xfrm>
            <a:custGeom>
              <a:avLst/>
              <a:gdLst/>
              <a:ahLst/>
              <a:cxnLst/>
              <a:rect l="l" t="t" r="r" b="b"/>
              <a:pathLst>
                <a:path w="583" h="1979" extrusionOk="0">
                  <a:moveTo>
                    <a:pt x="583" y="1"/>
                  </a:moveTo>
                  <a:cubicBezTo>
                    <a:pt x="350" y="699"/>
                    <a:pt x="234" y="1281"/>
                    <a:pt x="234" y="1979"/>
                  </a:cubicBezTo>
                  <a:cubicBezTo>
                    <a:pt x="234" y="1281"/>
                    <a:pt x="234" y="699"/>
                    <a:pt x="1" y="1"/>
                  </a:cubicBezTo>
                  <a:cubicBezTo>
                    <a:pt x="234" y="699"/>
                    <a:pt x="234" y="1281"/>
                    <a:pt x="234" y="1979"/>
                  </a:cubicBezTo>
                  <a:cubicBezTo>
                    <a:pt x="234" y="1281"/>
                    <a:pt x="350" y="699"/>
                    <a:pt x="583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8"/>
            <p:cNvSpPr/>
            <p:nvPr/>
          </p:nvSpPr>
          <p:spPr>
            <a:xfrm>
              <a:off x="621358" y="5049890"/>
              <a:ext cx="92792" cy="93611"/>
            </a:xfrm>
            <a:custGeom>
              <a:avLst/>
              <a:gdLst/>
              <a:ahLst/>
              <a:cxnLst/>
              <a:rect l="l" t="t" r="r" b="b"/>
              <a:pathLst>
                <a:path w="7796" h="7913" extrusionOk="0">
                  <a:moveTo>
                    <a:pt x="0" y="1"/>
                  </a:moveTo>
                  <a:lnTo>
                    <a:pt x="0" y="1513"/>
                  </a:lnTo>
                  <a:cubicBezTo>
                    <a:pt x="0" y="4189"/>
                    <a:pt x="1513" y="6632"/>
                    <a:pt x="3840" y="7912"/>
                  </a:cubicBezTo>
                  <a:cubicBezTo>
                    <a:pt x="6283" y="6632"/>
                    <a:pt x="7795" y="4189"/>
                    <a:pt x="7795" y="1513"/>
                  </a:cubicBezTo>
                  <a:lnTo>
                    <a:pt x="7795" y="1"/>
                  </a:lnTo>
                  <a:cubicBezTo>
                    <a:pt x="5352" y="1280"/>
                    <a:pt x="3840" y="3840"/>
                    <a:pt x="3840" y="6632"/>
                  </a:cubicBezTo>
                  <a:cubicBezTo>
                    <a:pt x="3840" y="3840"/>
                    <a:pt x="2327" y="1280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8"/>
            <p:cNvSpPr/>
            <p:nvPr/>
          </p:nvSpPr>
          <p:spPr>
            <a:xfrm>
              <a:off x="518853" y="4948087"/>
              <a:ext cx="92792" cy="92239"/>
            </a:xfrm>
            <a:custGeom>
              <a:avLst/>
              <a:gdLst/>
              <a:ahLst/>
              <a:cxnLst/>
              <a:rect l="l" t="t" r="r" b="b"/>
              <a:pathLst>
                <a:path w="7796" h="7797" extrusionOk="0">
                  <a:moveTo>
                    <a:pt x="0" y="1"/>
                  </a:moveTo>
                  <a:lnTo>
                    <a:pt x="0" y="1514"/>
                  </a:lnTo>
                  <a:cubicBezTo>
                    <a:pt x="0" y="4189"/>
                    <a:pt x="1513" y="6633"/>
                    <a:pt x="3956" y="7796"/>
                  </a:cubicBezTo>
                  <a:cubicBezTo>
                    <a:pt x="6283" y="6633"/>
                    <a:pt x="7796" y="4189"/>
                    <a:pt x="7796" y="1514"/>
                  </a:cubicBezTo>
                  <a:lnTo>
                    <a:pt x="7796" y="1"/>
                  </a:lnTo>
                  <a:cubicBezTo>
                    <a:pt x="5352" y="1397"/>
                    <a:pt x="3840" y="3840"/>
                    <a:pt x="3956" y="6633"/>
                  </a:cubicBezTo>
                  <a:cubicBezTo>
                    <a:pt x="3840" y="3840"/>
                    <a:pt x="2444" y="1397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8"/>
            <p:cNvSpPr/>
            <p:nvPr/>
          </p:nvSpPr>
          <p:spPr>
            <a:xfrm>
              <a:off x="416348" y="4948087"/>
              <a:ext cx="92804" cy="92239"/>
            </a:xfrm>
            <a:custGeom>
              <a:avLst/>
              <a:gdLst/>
              <a:ahLst/>
              <a:cxnLst/>
              <a:rect l="l" t="t" r="r" b="b"/>
              <a:pathLst>
                <a:path w="7797" h="7797" extrusionOk="0">
                  <a:moveTo>
                    <a:pt x="1" y="1"/>
                  </a:moveTo>
                  <a:lnTo>
                    <a:pt x="1" y="1514"/>
                  </a:lnTo>
                  <a:cubicBezTo>
                    <a:pt x="1" y="4189"/>
                    <a:pt x="1513" y="6633"/>
                    <a:pt x="3957" y="7796"/>
                  </a:cubicBezTo>
                  <a:cubicBezTo>
                    <a:pt x="6284" y="6633"/>
                    <a:pt x="7796" y="4189"/>
                    <a:pt x="7796" y="1514"/>
                  </a:cubicBezTo>
                  <a:lnTo>
                    <a:pt x="7796" y="1"/>
                  </a:lnTo>
                  <a:cubicBezTo>
                    <a:pt x="5469" y="1397"/>
                    <a:pt x="3957" y="3840"/>
                    <a:pt x="3957" y="6633"/>
                  </a:cubicBezTo>
                  <a:cubicBezTo>
                    <a:pt x="3957" y="3840"/>
                    <a:pt x="2444" y="1397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8"/>
            <p:cNvSpPr/>
            <p:nvPr/>
          </p:nvSpPr>
          <p:spPr>
            <a:xfrm>
              <a:off x="313855" y="5049890"/>
              <a:ext cx="92792" cy="93611"/>
            </a:xfrm>
            <a:custGeom>
              <a:avLst/>
              <a:gdLst/>
              <a:ahLst/>
              <a:cxnLst/>
              <a:rect l="l" t="t" r="r" b="b"/>
              <a:pathLst>
                <a:path w="7796" h="7913" extrusionOk="0">
                  <a:moveTo>
                    <a:pt x="0" y="1"/>
                  </a:moveTo>
                  <a:lnTo>
                    <a:pt x="0" y="1513"/>
                  </a:lnTo>
                  <a:cubicBezTo>
                    <a:pt x="0" y="4189"/>
                    <a:pt x="1513" y="6632"/>
                    <a:pt x="3956" y="7912"/>
                  </a:cubicBezTo>
                  <a:cubicBezTo>
                    <a:pt x="6283" y="6632"/>
                    <a:pt x="7795" y="4189"/>
                    <a:pt x="7795" y="1513"/>
                  </a:cubicBezTo>
                  <a:lnTo>
                    <a:pt x="7795" y="1"/>
                  </a:lnTo>
                  <a:cubicBezTo>
                    <a:pt x="5468" y="1280"/>
                    <a:pt x="3956" y="3840"/>
                    <a:pt x="3956" y="6632"/>
                  </a:cubicBezTo>
                  <a:cubicBezTo>
                    <a:pt x="3956" y="3840"/>
                    <a:pt x="2443" y="1280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8"/>
            <p:cNvSpPr/>
            <p:nvPr/>
          </p:nvSpPr>
          <p:spPr>
            <a:xfrm>
              <a:off x="723851" y="4644075"/>
              <a:ext cx="92804" cy="92227"/>
            </a:xfrm>
            <a:custGeom>
              <a:avLst/>
              <a:gdLst/>
              <a:ahLst/>
              <a:cxnLst/>
              <a:rect l="l" t="t" r="r" b="b"/>
              <a:pathLst>
                <a:path w="7797" h="7796" extrusionOk="0">
                  <a:moveTo>
                    <a:pt x="1" y="0"/>
                  </a:moveTo>
                  <a:lnTo>
                    <a:pt x="1" y="1397"/>
                  </a:lnTo>
                  <a:cubicBezTo>
                    <a:pt x="1" y="4072"/>
                    <a:pt x="1513" y="6516"/>
                    <a:pt x="3840" y="7796"/>
                  </a:cubicBezTo>
                  <a:cubicBezTo>
                    <a:pt x="6284" y="6516"/>
                    <a:pt x="7680" y="4189"/>
                    <a:pt x="7796" y="1513"/>
                  </a:cubicBezTo>
                  <a:lnTo>
                    <a:pt x="7796" y="0"/>
                  </a:lnTo>
                  <a:cubicBezTo>
                    <a:pt x="5353" y="1397"/>
                    <a:pt x="3840" y="3840"/>
                    <a:pt x="3840" y="6516"/>
                  </a:cubicBezTo>
                  <a:cubicBezTo>
                    <a:pt x="3840" y="3840"/>
                    <a:pt x="2328" y="1280"/>
                    <a:pt x="1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8"/>
            <p:cNvSpPr/>
            <p:nvPr/>
          </p:nvSpPr>
          <p:spPr>
            <a:xfrm>
              <a:off x="723851" y="5049890"/>
              <a:ext cx="92804" cy="93611"/>
            </a:xfrm>
            <a:custGeom>
              <a:avLst/>
              <a:gdLst/>
              <a:ahLst/>
              <a:cxnLst/>
              <a:rect l="l" t="t" r="r" b="b"/>
              <a:pathLst>
                <a:path w="7797" h="7913" extrusionOk="0">
                  <a:moveTo>
                    <a:pt x="1" y="1"/>
                  </a:moveTo>
                  <a:lnTo>
                    <a:pt x="1" y="1513"/>
                  </a:lnTo>
                  <a:cubicBezTo>
                    <a:pt x="1" y="4189"/>
                    <a:pt x="1513" y="6632"/>
                    <a:pt x="3840" y="7912"/>
                  </a:cubicBezTo>
                  <a:cubicBezTo>
                    <a:pt x="6284" y="6632"/>
                    <a:pt x="7796" y="4189"/>
                    <a:pt x="7796" y="1513"/>
                  </a:cubicBezTo>
                  <a:lnTo>
                    <a:pt x="7796" y="1"/>
                  </a:lnTo>
                  <a:cubicBezTo>
                    <a:pt x="5353" y="1397"/>
                    <a:pt x="3840" y="3840"/>
                    <a:pt x="3840" y="6632"/>
                  </a:cubicBezTo>
                  <a:cubicBezTo>
                    <a:pt x="3840" y="3840"/>
                    <a:pt x="2328" y="1280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8"/>
            <p:cNvSpPr/>
            <p:nvPr/>
          </p:nvSpPr>
          <p:spPr>
            <a:xfrm>
              <a:off x="621358" y="4745877"/>
              <a:ext cx="92792" cy="90843"/>
            </a:xfrm>
            <a:custGeom>
              <a:avLst/>
              <a:gdLst/>
              <a:ahLst/>
              <a:cxnLst/>
              <a:rect l="l" t="t" r="r" b="b"/>
              <a:pathLst>
                <a:path w="7796" h="7679" extrusionOk="0">
                  <a:moveTo>
                    <a:pt x="0" y="0"/>
                  </a:moveTo>
                  <a:lnTo>
                    <a:pt x="0" y="1396"/>
                  </a:lnTo>
                  <a:cubicBezTo>
                    <a:pt x="0" y="4072"/>
                    <a:pt x="1513" y="6515"/>
                    <a:pt x="3840" y="7679"/>
                  </a:cubicBezTo>
                  <a:cubicBezTo>
                    <a:pt x="6283" y="6515"/>
                    <a:pt x="7795" y="4072"/>
                    <a:pt x="7795" y="1396"/>
                  </a:cubicBezTo>
                  <a:lnTo>
                    <a:pt x="7795" y="0"/>
                  </a:lnTo>
                  <a:cubicBezTo>
                    <a:pt x="5352" y="1280"/>
                    <a:pt x="3840" y="3723"/>
                    <a:pt x="3840" y="6515"/>
                  </a:cubicBezTo>
                  <a:cubicBezTo>
                    <a:pt x="3840" y="3723"/>
                    <a:pt x="2327" y="1280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8"/>
            <p:cNvSpPr/>
            <p:nvPr/>
          </p:nvSpPr>
          <p:spPr>
            <a:xfrm>
              <a:off x="621358" y="4847668"/>
              <a:ext cx="92792" cy="90854"/>
            </a:xfrm>
            <a:custGeom>
              <a:avLst/>
              <a:gdLst/>
              <a:ahLst/>
              <a:cxnLst/>
              <a:rect l="l" t="t" r="r" b="b"/>
              <a:pathLst>
                <a:path w="7796" h="7680" extrusionOk="0">
                  <a:moveTo>
                    <a:pt x="7795" y="1"/>
                  </a:moveTo>
                  <a:cubicBezTo>
                    <a:pt x="5352" y="1280"/>
                    <a:pt x="3840" y="3840"/>
                    <a:pt x="3840" y="6632"/>
                  </a:cubicBezTo>
                  <a:cubicBezTo>
                    <a:pt x="3840" y="3840"/>
                    <a:pt x="2327" y="1397"/>
                    <a:pt x="0" y="117"/>
                  </a:cubicBezTo>
                  <a:lnTo>
                    <a:pt x="0" y="1513"/>
                  </a:lnTo>
                  <a:cubicBezTo>
                    <a:pt x="0" y="3491"/>
                    <a:pt x="815" y="5353"/>
                    <a:pt x="2211" y="6632"/>
                  </a:cubicBezTo>
                  <a:cubicBezTo>
                    <a:pt x="2793" y="7098"/>
                    <a:pt x="3258" y="7447"/>
                    <a:pt x="3840" y="7680"/>
                  </a:cubicBezTo>
                  <a:cubicBezTo>
                    <a:pt x="4421" y="7447"/>
                    <a:pt x="5003" y="7098"/>
                    <a:pt x="5469" y="6632"/>
                  </a:cubicBezTo>
                  <a:cubicBezTo>
                    <a:pt x="6981" y="5236"/>
                    <a:pt x="7795" y="3375"/>
                    <a:pt x="7795" y="1397"/>
                  </a:cubicBezTo>
                  <a:lnTo>
                    <a:pt x="7795" y="1"/>
                  </a:ln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8"/>
            <p:cNvSpPr/>
            <p:nvPr/>
          </p:nvSpPr>
          <p:spPr>
            <a:xfrm>
              <a:off x="621358" y="4949470"/>
              <a:ext cx="92792" cy="92227"/>
            </a:xfrm>
            <a:custGeom>
              <a:avLst/>
              <a:gdLst/>
              <a:ahLst/>
              <a:cxnLst/>
              <a:rect l="l" t="t" r="r" b="b"/>
              <a:pathLst>
                <a:path w="7796" h="7796" extrusionOk="0">
                  <a:moveTo>
                    <a:pt x="0" y="0"/>
                  </a:moveTo>
                  <a:lnTo>
                    <a:pt x="0" y="1397"/>
                  </a:lnTo>
                  <a:cubicBezTo>
                    <a:pt x="0" y="4072"/>
                    <a:pt x="1513" y="6516"/>
                    <a:pt x="3840" y="7796"/>
                  </a:cubicBezTo>
                  <a:cubicBezTo>
                    <a:pt x="6283" y="6516"/>
                    <a:pt x="7795" y="4072"/>
                    <a:pt x="7795" y="1397"/>
                  </a:cubicBezTo>
                  <a:lnTo>
                    <a:pt x="7795" y="0"/>
                  </a:lnTo>
                  <a:cubicBezTo>
                    <a:pt x="6050" y="931"/>
                    <a:pt x="4654" y="2560"/>
                    <a:pt x="4189" y="4538"/>
                  </a:cubicBezTo>
                  <a:cubicBezTo>
                    <a:pt x="3956" y="5236"/>
                    <a:pt x="3840" y="5818"/>
                    <a:pt x="3840" y="6516"/>
                  </a:cubicBezTo>
                  <a:cubicBezTo>
                    <a:pt x="3840" y="5818"/>
                    <a:pt x="3840" y="5236"/>
                    <a:pt x="3607" y="4538"/>
                  </a:cubicBezTo>
                  <a:cubicBezTo>
                    <a:pt x="3025" y="2560"/>
                    <a:pt x="1745" y="931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8"/>
            <p:cNvSpPr/>
            <p:nvPr/>
          </p:nvSpPr>
          <p:spPr>
            <a:xfrm>
              <a:off x="518853" y="4849051"/>
              <a:ext cx="92792" cy="89470"/>
            </a:xfrm>
            <a:custGeom>
              <a:avLst/>
              <a:gdLst/>
              <a:ahLst/>
              <a:cxnLst/>
              <a:rect l="l" t="t" r="r" b="b"/>
              <a:pathLst>
                <a:path w="7796" h="7563" extrusionOk="0">
                  <a:moveTo>
                    <a:pt x="0" y="0"/>
                  </a:moveTo>
                  <a:lnTo>
                    <a:pt x="0" y="1396"/>
                  </a:lnTo>
                  <a:cubicBezTo>
                    <a:pt x="0" y="4072"/>
                    <a:pt x="1513" y="6399"/>
                    <a:pt x="3956" y="7563"/>
                  </a:cubicBezTo>
                  <a:cubicBezTo>
                    <a:pt x="6283" y="6399"/>
                    <a:pt x="7796" y="3956"/>
                    <a:pt x="7796" y="1280"/>
                  </a:cubicBezTo>
                  <a:lnTo>
                    <a:pt x="7796" y="0"/>
                  </a:lnTo>
                  <a:cubicBezTo>
                    <a:pt x="5352" y="1280"/>
                    <a:pt x="3956" y="3723"/>
                    <a:pt x="3956" y="6515"/>
                  </a:cubicBezTo>
                  <a:cubicBezTo>
                    <a:pt x="3840" y="3723"/>
                    <a:pt x="2444" y="1280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8"/>
            <p:cNvSpPr/>
            <p:nvPr/>
          </p:nvSpPr>
          <p:spPr>
            <a:xfrm>
              <a:off x="416348" y="5049890"/>
              <a:ext cx="92804" cy="93611"/>
            </a:xfrm>
            <a:custGeom>
              <a:avLst/>
              <a:gdLst/>
              <a:ahLst/>
              <a:cxnLst/>
              <a:rect l="l" t="t" r="r" b="b"/>
              <a:pathLst>
                <a:path w="7797" h="7913" extrusionOk="0">
                  <a:moveTo>
                    <a:pt x="1" y="1"/>
                  </a:moveTo>
                  <a:lnTo>
                    <a:pt x="1" y="1513"/>
                  </a:lnTo>
                  <a:cubicBezTo>
                    <a:pt x="1" y="4189"/>
                    <a:pt x="1513" y="6632"/>
                    <a:pt x="3957" y="7912"/>
                  </a:cubicBezTo>
                  <a:cubicBezTo>
                    <a:pt x="6284" y="6632"/>
                    <a:pt x="7796" y="4189"/>
                    <a:pt x="7796" y="1513"/>
                  </a:cubicBezTo>
                  <a:lnTo>
                    <a:pt x="7796" y="1"/>
                  </a:lnTo>
                  <a:cubicBezTo>
                    <a:pt x="5469" y="1280"/>
                    <a:pt x="3957" y="3840"/>
                    <a:pt x="3957" y="6632"/>
                  </a:cubicBezTo>
                  <a:cubicBezTo>
                    <a:pt x="3957" y="3840"/>
                    <a:pt x="2444" y="1280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8"/>
            <p:cNvSpPr/>
            <p:nvPr/>
          </p:nvSpPr>
          <p:spPr>
            <a:xfrm>
              <a:off x="1952494" y="4644075"/>
              <a:ext cx="92792" cy="92227"/>
            </a:xfrm>
            <a:custGeom>
              <a:avLst/>
              <a:gdLst/>
              <a:ahLst/>
              <a:cxnLst/>
              <a:rect l="l" t="t" r="r" b="b"/>
              <a:pathLst>
                <a:path w="7796" h="7796" extrusionOk="0">
                  <a:moveTo>
                    <a:pt x="0" y="0"/>
                  </a:moveTo>
                  <a:lnTo>
                    <a:pt x="0" y="1397"/>
                  </a:lnTo>
                  <a:cubicBezTo>
                    <a:pt x="0" y="4072"/>
                    <a:pt x="1513" y="6516"/>
                    <a:pt x="3840" y="7796"/>
                  </a:cubicBezTo>
                  <a:cubicBezTo>
                    <a:pt x="6283" y="6516"/>
                    <a:pt x="7796" y="4072"/>
                    <a:pt x="7796" y="1397"/>
                  </a:cubicBezTo>
                  <a:lnTo>
                    <a:pt x="7796" y="0"/>
                  </a:lnTo>
                  <a:cubicBezTo>
                    <a:pt x="5352" y="1280"/>
                    <a:pt x="3840" y="3840"/>
                    <a:pt x="3840" y="6516"/>
                  </a:cubicBezTo>
                  <a:cubicBezTo>
                    <a:pt x="3840" y="3840"/>
                    <a:pt x="2327" y="1280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8"/>
            <p:cNvSpPr/>
            <p:nvPr/>
          </p:nvSpPr>
          <p:spPr>
            <a:xfrm>
              <a:off x="1952494" y="4847668"/>
              <a:ext cx="92792" cy="90854"/>
            </a:xfrm>
            <a:custGeom>
              <a:avLst/>
              <a:gdLst/>
              <a:ahLst/>
              <a:cxnLst/>
              <a:rect l="l" t="t" r="r" b="b"/>
              <a:pathLst>
                <a:path w="7796" h="7680" extrusionOk="0">
                  <a:moveTo>
                    <a:pt x="0" y="1"/>
                  </a:moveTo>
                  <a:lnTo>
                    <a:pt x="0" y="1397"/>
                  </a:lnTo>
                  <a:cubicBezTo>
                    <a:pt x="0" y="4073"/>
                    <a:pt x="1513" y="6516"/>
                    <a:pt x="3840" y="7680"/>
                  </a:cubicBezTo>
                  <a:cubicBezTo>
                    <a:pt x="6283" y="6516"/>
                    <a:pt x="7796" y="4189"/>
                    <a:pt x="7796" y="1513"/>
                  </a:cubicBezTo>
                  <a:lnTo>
                    <a:pt x="7796" y="117"/>
                  </a:lnTo>
                  <a:cubicBezTo>
                    <a:pt x="5469" y="1397"/>
                    <a:pt x="3956" y="3840"/>
                    <a:pt x="3840" y="6516"/>
                  </a:cubicBezTo>
                  <a:cubicBezTo>
                    <a:pt x="3840" y="3724"/>
                    <a:pt x="2327" y="1280"/>
                    <a:pt x="0" y="1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8"/>
            <p:cNvSpPr/>
            <p:nvPr/>
          </p:nvSpPr>
          <p:spPr>
            <a:xfrm>
              <a:off x="1952494" y="5049890"/>
              <a:ext cx="92792" cy="93611"/>
            </a:xfrm>
            <a:custGeom>
              <a:avLst/>
              <a:gdLst/>
              <a:ahLst/>
              <a:cxnLst/>
              <a:rect l="l" t="t" r="r" b="b"/>
              <a:pathLst>
                <a:path w="7796" h="7913" extrusionOk="0">
                  <a:moveTo>
                    <a:pt x="0" y="1"/>
                  </a:moveTo>
                  <a:lnTo>
                    <a:pt x="0" y="1513"/>
                  </a:lnTo>
                  <a:cubicBezTo>
                    <a:pt x="0" y="4189"/>
                    <a:pt x="1513" y="6632"/>
                    <a:pt x="3840" y="7912"/>
                  </a:cubicBezTo>
                  <a:cubicBezTo>
                    <a:pt x="6283" y="6632"/>
                    <a:pt x="7796" y="4189"/>
                    <a:pt x="7796" y="1513"/>
                  </a:cubicBezTo>
                  <a:lnTo>
                    <a:pt x="7796" y="1"/>
                  </a:lnTo>
                  <a:cubicBezTo>
                    <a:pt x="5352" y="1280"/>
                    <a:pt x="3840" y="3840"/>
                    <a:pt x="3840" y="6632"/>
                  </a:cubicBezTo>
                  <a:cubicBezTo>
                    <a:pt x="3840" y="3840"/>
                    <a:pt x="2327" y="1280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8"/>
            <p:cNvSpPr/>
            <p:nvPr/>
          </p:nvSpPr>
          <p:spPr>
            <a:xfrm>
              <a:off x="1849989" y="4745877"/>
              <a:ext cx="92792" cy="90843"/>
            </a:xfrm>
            <a:custGeom>
              <a:avLst/>
              <a:gdLst/>
              <a:ahLst/>
              <a:cxnLst/>
              <a:rect l="l" t="t" r="r" b="b"/>
              <a:pathLst>
                <a:path w="7796" h="7679" extrusionOk="0">
                  <a:moveTo>
                    <a:pt x="1" y="0"/>
                  </a:moveTo>
                  <a:lnTo>
                    <a:pt x="1" y="1396"/>
                  </a:lnTo>
                  <a:cubicBezTo>
                    <a:pt x="1" y="4072"/>
                    <a:pt x="1513" y="6515"/>
                    <a:pt x="3956" y="7679"/>
                  </a:cubicBezTo>
                  <a:cubicBezTo>
                    <a:pt x="6283" y="6515"/>
                    <a:pt x="7796" y="4072"/>
                    <a:pt x="7796" y="1396"/>
                  </a:cubicBezTo>
                  <a:lnTo>
                    <a:pt x="7796" y="0"/>
                  </a:lnTo>
                  <a:cubicBezTo>
                    <a:pt x="5444" y="1232"/>
                    <a:pt x="3954" y="3543"/>
                    <a:pt x="3950" y="6205"/>
                  </a:cubicBezTo>
                  <a:lnTo>
                    <a:pt x="3950" y="6205"/>
                  </a:lnTo>
                  <a:cubicBezTo>
                    <a:pt x="3843" y="3543"/>
                    <a:pt x="2353" y="1232"/>
                    <a:pt x="1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8"/>
            <p:cNvSpPr/>
            <p:nvPr/>
          </p:nvSpPr>
          <p:spPr>
            <a:xfrm>
              <a:off x="1849989" y="4948087"/>
              <a:ext cx="92792" cy="92239"/>
            </a:xfrm>
            <a:custGeom>
              <a:avLst/>
              <a:gdLst/>
              <a:ahLst/>
              <a:cxnLst/>
              <a:rect l="l" t="t" r="r" b="b"/>
              <a:pathLst>
                <a:path w="7796" h="7797" extrusionOk="0">
                  <a:moveTo>
                    <a:pt x="1" y="1"/>
                  </a:moveTo>
                  <a:lnTo>
                    <a:pt x="1" y="1514"/>
                  </a:lnTo>
                  <a:cubicBezTo>
                    <a:pt x="1" y="4189"/>
                    <a:pt x="1513" y="6633"/>
                    <a:pt x="3956" y="7796"/>
                  </a:cubicBezTo>
                  <a:cubicBezTo>
                    <a:pt x="6283" y="6633"/>
                    <a:pt x="7796" y="4189"/>
                    <a:pt x="7796" y="1514"/>
                  </a:cubicBezTo>
                  <a:lnTo>
                    <a:pt x="7796" y="1"/>
                  </a:lnTo>
                  <a:cubicBezTo>
                    <a:pt x="5353" y="1397"/>
                    <a:pt x="3956" y="3840"/>
                    <a:pt x="3956" y="6633"/>
                  </a:cubicBezTo>
                  <a:cubicBezTo>
                    <a:pt x="3840" y="3840"/>
                    <a:pt x="2444" y="1397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8"/>
            <p:cNvSpPr/>
            <p:nvPr/>
          </p:nvSpPr>
          <p:spPr>
            <a:xfrm>
              <a:off x="1849989" y="5049890"/>
              <a:ext cx="92792" cy="93611"/>
            </a:xfrm>
            <a:custGeom>
              <a:avLst/>
              <a:gdLst/>
              <a:ahLst/>
              <a:cxnLst/>
              <a:rect l="l" t="t" r="r" b="b"/>
              <a:pathLst>
                <a:path w="7796" h="7913" extrusionOk="0">
                  <a:moveTo>
                    <a:pt x="1" y="1"/>
                  </a:moveTo>
                  <a:lnTo>
                    <a:pt x="1" y="1513"/>
                  </a:lnTo>
                  <a:cubicBezTo>
                    <a:pt x="1" y="4189"/>
                    <a:pt x="1513" y="6632"/>
                    <a:pt x="3956" y="7912"/>
                  </a:cubicBezTo>
                  <a:cubicBezTo>
                    <a:pt x="6283" y="6632"/>
                    <a:pt x="7796" y="4189"/>
                    <a:pt x="7796" y="1513"/>
                  </a:cubicBezTo>
                  <a:lnTo>
                    <a:pt x="7796" y="1"/>
                  </a:lnTo>
                  <a:cubicBezTo>
                    <a:pt x="5353" y="1280"/>
                    <a:pt x="3956" y="3840"/>
                    <a:pt x="3956" y="6632"/>
                  </a:cubicBezTo>
                  <a:cubicBezTo>
                    <a:pt x="3840" y="3840"/>
                    <a:pt x="2444" y="1280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8"/>
            <p:cNvSpPr/>
            <p:nvPr/>
          </p:nvSpPr>
          <p:spPr>
            <a:xfrm>
              <a:off x="1747484" y="4847668"/>
              <a:ext cx="92804" cy="90854"/>
            </a:xfrm>
            <a:custGeom>
              <a:avLst/>
              <a:gdLst/>
              <a:ahLst/>
              <a:cxnLst/>
              <a:rect l="l" t="t" r="r" b="b"/>
              <a:pathLst>
                <a:path w="7797" h="7680" extrusionOk="0">
                  <a:moveTo>
                    <a:pt x="1" y="1"/>
                  </a:moveTo>
                  <a:lnTo>
                    <a:pt x="1" y="1397"/>
                  </a:lnTo>
                  <a:cubicBezTo>
                    <a:pt x="1" y="4073"/>
                    <a:pt x="1513" y="6516"/>
                    <a:pt x="3957" y="7680"/>
                  </a:cubicBezTo>
                  <a:cubicBezTo>
                    <a:pt x="6284" y="6516"/>
                    <a:pt x="7796" y="4189"/>
                    <a:pt x="7796" y="1513"/>
                  </a:cubicBezTo>
                  <a:lnTo>
                    <a:pt x="7796" y="117"/>
                  </a:lnTo>
                  <a:cubicBezTo>
                    <a:pt x="5469" y="1397"/>
                    <a:pt x="3957" y="3840"/>
                    <a:pt x="3957" y="6516"/>
                  </a:cubicBezTo>
                  <a:cubicBezTo>
                    <a:pt x="3957" y="3724"/>
                    <a:pt x="2444" y="1280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8"/>
            <p:cNvSpPr/>
            <p:nvPr/>
          </p:nvSpPr>
          <p:spPr>
            <a:xfrm>
              <a:off x="1747484" y="4948087"/>
              <a:ext cx="92804" cy="92239"/>
            </a:xfrm>
            <a:custGeom>
              <a:avLst/>
              <a:gdLst/>
              <a:ahLst/>
              <a:cxnLst/>
              <a:rect l="l" t="t" r="r" b="b"/>
              <a:pathLst>
                <a:path w="7797" h="7797" extrusionOk="0">
                  <a:moveTo>
                    <a:pt x="1" y="1"/>
                  </a:moveTo>
                  <a:lnTo>
                    <a:pt x="1" y="1514"/>
                  </a:lnTo>
                  <a:cubicBezTo>
                    <a:pt x="1" y="4189"/>
                    <a:pt x="1513" y="6633"/>
                    <a:pt x="3957" y="7796"/>
                  </a:cubicBezTo>
                  <a:cubicBezTo>
                    <a:pt x="6284" y="6633"/>
                    <a:pt x="7796" y="4189"/>
                    <a:pt x="7796" y="1514"/>
                  </a:cubicBezTo>
                  <a:lnTo>
                    <a:pt x="7796" y="1"/>
                  </a:lnTo>
                  <a:cubicBezTo>
                    <a:pt x="5469" y="1397"/>
                    <a:pt x="3957" y="3840"/>
                    <a:pt x="3957" y="6633"/>
                  </a:cubicBezTo>
                  <a:cubicBezTo>
                    <a:pt x="3957" y="3840"/>
                    <a:pt x="2444" y="1397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8"/>
            <p:cNvSpPr/>
            <p:nvPr/>
          </p:nvSpPr>
          <p:spPr>
            <a:xfrm>
              <a:off x="1747484" y="5049890"/>
              <a:ext cx="92804" cy="93611"/>
            </a:xfrm>
            <a:custGeom>
              <a:avLst/>
              <a:gdLst/>
              <a:ahLst/>
              <a:cxnLst/>
              <a:rect l="l" t="t" r="r" b="b"/>
              <a:pathLst>
                <a:path w="7797" h="7913" extrusionOk="0">
                  <a:moveTo>
                    <a:pt x="1" y="1"/>
                  </a:moveTo>
                  <a:lnTo>
                    <a:pt x="1" y="1513"/>
                  </a:lnTo>
                  <a:cubicBezTo>
                    <a:pt x="1" y="4189"/>
                    <a:pt x="1513" y="6632"/>
                    <a:pt x="3957" y="7912"/>
                  </a:cubicBezTo>
                  <a:cubicBezTo>
                    <a:pt x="6284" y="6632"/>
                    <a:pt x="7796" y="4189"/>
                    <a:pt x="7796" y="1513"/>
                  </a:cubicBezTo>
                  <a:lnTo>
                    <a:pt x="7796" y="1"/>
                  </a:lnTo>
                  <a:cubicBezTo>
                    <a:pt x="5469" y="1280"/>
                    <a:pt x="3957" y="3840"/>
                    <a:pt x="3957" y="6632"/>
                  </a:cubicBezTo>
                  <a:cubicBezTo>
                    <a:pt x="3957" y="3840"/>
                    <a:pt x="2444" y="1280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8"/>
            <p:cNvSpPr/>
            <p:nvPr/>
          </p:nvSpPr>
          <p:spPr>
            <a:xfrm>
              <a:off x="1644991" y="4745877"/>
              <a:ext cx="94173" cy="90843"/>
            </a:xfrm>
            <a:custGeom>
              <a:avLst/>
              <a:gdLst/>
              <a:ahLst/>
              <a:cxnLst/>
              <a:rect l="l" t="t" r="r" b="b"/>
              <a:pathLst>
                <a:path w="7912" h="7679" extrusionOk="0">
                  <a:moveTo>
                    <a:pt x="0" y="0"/>
                  </a:moveTo>
                  <a:lnTo>
                    <a:pt x="0" y="1396"/>
                  </a:lnTo>
                  <a:cubicBezTo>
                    <a:pt x="0" y="4072"/>
                    <a:pt x="1513" y="6515"/>
                    <a:pt x="3956" y="7679"/>
                  </a:cubicBezTo>
                  <a:cubicBezTo>
                    <a:pt x="6283" y="6515"/>
                    <a:pt x="7795" y="4072"/>
                    <a:pt x="7912" y="1396"/>
                  </a:cubicBezTo>
                  <a:lnTo>
                    <a:pt x="7912" y="0"/>
                  </a:lnTo>
                  <a:cubicBezTo>
                    <a:pt x="5469" y="1280"/>
                    <a:pt x="3956" y="3723"/>
                    <a:pt x="3956" y="6515"/>
                  </a:cubicBezTo>
                  <a:cubicBezTo>
                    <a:pt x="3956" y="3723"/>
                    <a:pt x="2443" y="1280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8"/>
            <p:cNvSpPr/>
            <p:nvPr/>
          </p:nvSpPr>
          <p:spPr>
            <a:xfrm>
              <a:off x="1644991" y="5049890"/>
              <a:ext cx="94173" cy="93611"/>
            </a:xfrm>
            <a:custGeom>
              <a:avLst/>
              <a:gdLst/>
              <a:ahLst/>
              <a:cxnLst/>
              <a:rect l="l" t="t" r="r" b="b"/>
              <a:pathLst>
                <a:path w="7912" h="7913" extrusionOk="0">
                  <a:moveTo>
                    <a:pt x="0" y="1"/>
                  </a:moveTo>
                  <a:lnTo>
                    <a:pt x="0" y="1513"/>
                  </a:lnTo>
                  <a:cubicBezTo>
                    <a:pt x="0" y="4189"/>
                    <a:pt x="1513" y="6632"/>
                    <a:pt x="3956" y="7912"/>
                  </a:cubicBezTo>
                  <a:cubicBezTo>
                    <a:pt x="6283" y="6632"/>
                    <a:pt x="7795" y="4189"/>
                    <a:pt x="7912" y="1513"/>
                  </a:cubicBezTo>
                  <a:lnTo>
                    <a:pt x="7912" y="1"/>
                  </a:lnTo>
                  <a:cubicBezTo>
                    <a:pt x="5469" y="1280"/>
                    <a:pt x="3956" y="3840"/>
                    <a:pt x="3956" y="6632"/>
                  </a:cubicBezTo>
                  <a:cubicBezTo>
                    <a:pt x="3956" y="3840"/>
                    <a:pt x="2443" y="1280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8"/>
            <p:cNvSpPr/>
            <p:nvPr/>
          </p:nvSpPr>
          <p:spPr>
            <a:xfrm>
              <a:off x="1337476" y="5049890"/>
              <a:ext cx="94184" cy="93611"/>
            </a:xfrm>
            <a:custGeom>
              <a:avLst/>
              <a:gdLst/>
              <a:ahLst/>
              <a:cxnLst/>
              <a:rect l="l" t="t" r="r" b="b"/>
              <a:pathLst>
                <a:path w="7913" h="7913" extrusionOk="0">
                  <a:moveTo>
                    <a:pt x="1" y="1"/>
                  </a:moveTo>
                  <a:lnTo>
                    <a:pt x="1" y="1513"/>
                  </a:lnTo>
                  <a:cubicBezTo>
                    <a:pt x="1" y="4189"/>
                    <a:pt x="1513" y="6632"/>
                    <a:pt x="3957" y="7912"/>
                  </a:cubicBezTo>
                  <a:cubicBezTo>
                    <a:pt x="6400" y="6632"/>
                    <a:pt x="7913" y="4189"/>
                    <a:pt x="7913" y="1513"/>
                  </a:cubicBezTo>
                  <a:lnTo>
                    <a:pt x="7913" y="1"/>
                  </a:lnTo>
                  <a:cubicBezTo>
                    <a:pt x="5469" y="1280"/>
                    <a:pt x="3957" y="3840"/>
                    <a:pt x="3957" y="6632"/>
                  </a:cubicBezTo>
                  <a:cubicBezTo>
                    <a:pt x="3957" y="3840"/>
                    <a:pt x="2444" y="1280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8"/>
            <p:cNvSpPr/>
            <p:nvPr/>
          </p:nvSpPr>
          <p:spPr>
            <a:xfrm>
              <a:off x="1644991" y="4948087"/>
              <a:ext cx="94173" cy="92239"/>
            </a:xfrm>
            <a:custGeom>
              <a:avLst/>
              <a:gdLst/>
              <a:ahLst/>
              <a:cxnLst/>
              <a:rect l="l" t="t" r="r" b="b"/>
              <a:pathLst>
                <a:path w="7912" h="7797" extrusionOk="0">
                  <a:moveTo>
                    <a:pt x="0" y="1"/>
                  </a:moveTo>
                  <a:lnTo>
                    <a:pt x="0" y="1514"/>
                  </a:lnTo>
                  <a:cubicBezTo>
                    <a:pt x="0" y="4189"/>
                    <a:pt x="1513" y="6633"/>
                    <a:pt x="3956" y="7796"/>
                  </a:cubicBezTo>
                  <a:cubicBezTo>
                    <a:pt x="6283" y="6633"/>
                    <a:pt x="7795" y="4189"/>
                    <a:pt x="7912" y="1514"/>
                  </a:cubicBezTo>
                  <a:lnTo>
                    <a:pt x="7912" y="1"/>
                  </a:lnTo>
                  <a:cubicBezTo>
                    <a:pt x="5469" y="1397"/>
                    <a:pt x="3956" y="3840"/>
                    <a:pt x="3956" y="6633"/>
                  </a:cubicBezTo>
                  <a:cubicBezTo>
                    <a:pt x="3956" y="3840"/>
                    <a:pt x="2443" y="1397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8"/>
            <p:cNvSpPr/>
            <p:nvPr/>
          </p:nvSpPr>
          <p:spPr>
            <a:xfrm>
              <a:off x="1644991" y="4847668"/>
              <a:ext cx="94173" cy="90854"/>
            </a:xfrm>
            <a:custGeom>
              <a:avLst/>
              <a:gdLst/>
              <a:ahLst/>
              <a:cxnLst/>
              <a:rect l="l" t="t" r="r" b="b"/>
              <a:pathLst>
                <a:path w="7912" h="7680" extrusionOk="0">
                  <a:moveTo>
                    <a:pt x="7912" y="1"/>
                  </a:moveTo>
                  <a:cubicBezTo>
                    <a:pt x="5447" y="1233"/>
                    <a:pt x="3953" y="3652"/>
                    <a:pt x="3950" y="6322"/>
                  </a:cubicBezTo>
                  <a:lnTo>
                    <a:pt x="3950" y="6322"/>
                  </a:lnTo>
                  <a:cubicBezTo>
                    <a:pt x="3842" y="3660"/>
                    <a:pt x="2353" y="1349"/>
                    <a:pt x="0" y="117"/>
                  </a:cubicBezTo>
                  <a:lnTo>
                    <a:pt x="0" y="1513"/>
                  </a:lnTo>
                  <a:cubicBezTo>
                    <a:pt x="0" y="4189"/>
                    <a:pt x="1513" y="6516"/>
                    <a:pt x="3956" y="7680"/>
                  </a:cubicBezTo>
                  <a:cubicBezTo>
                    <a:pt x="4538" y="7447"/>
                    <a:pt x="5119" y="7098"/>
                    <a:pt x="5585" y="6632"/>
                  </a:cubicBezTo>
                  <a:cubicBezTo>
                    <a:pt x="6981" y="5236"/>
                    <a:pt x="7912" y="3375"/>
                    <a:pt x="7912" y="1397"/>
                  </a:cubicBezTo>
                  <a:lnTo>
                    <a:pt x="7912" y="1"/>
                  </a:ln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8"/>
            <p:cNvSpPr/>
            <p:nvPr/>
          </p:nvSpPr>
          <p:spPr>
            <a:xfrm>
              <a:off x="1543867" y="4847668"/>
              <a:ext cx="92804" cy="90854"/>
            </a:xfrm>
            <a:custGeom>
              <a:avLst/>
              <a:gdLst/>
              <a:ahLst/>
              <a:cxnLst/>
              <a:rect l="l" t="t" r="r" b="b"/>
              <a:pathLst>
                <a:path w="7797" h="7680" extrusionOk="0">
                  <a:moveTo>
                    <a:pt x="7796" y="1"/>
                  </a:moveTo>
                  <a:cubicBezTo>
                    <a:pt x="5353" y="1280"/>
                    <a:pt x="3840" y="3840"/>
                    <a:pt x="3840" y="6632"/>
                  </a:cubicBezTo>
                  <a:cubicBezTo>
                    <a:pt x="3840" y="3840"/>
                    <a:pt x="2328" y="1397"/>
                    <a:pt x="1" y="117"/>
                  </a:cubicBezTo>
                  <a:lnTo>
                    <a:pt x="1" y="1513"/>
                  </a:lnTo>
                  <a:cubicBezTo>
                    <a:pt x="1" y="4189"/>
                    <a:pt x="1513" y="6516"/>
                    <a:pt x="3840" y="7680"/>
                  </a:cubicBezTo>
                  <a:cubicBezTo>
                    <a:pt x="6284" y="6516"/>
                    <a:pt x="7796" y="4073"/>
                    <a:pt x="7796" y="1397"/>
                  </a:cubicBezTo>
                  <a:lnTo>
                    <a:pt x="7796" y="1"/>
                  </a:ln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8"/>
            <p:cNvSpPr/>
            <p:nvPr/>
          </p:nvSpPr>
          <p:spPr>
            <a:xfrm>
              <a:off x="1543867" y="4745877"/>
              <a:ext cx="92804" cy="90843"/>
            </a:xfrm>
            <a:custGeom>
              <a:avLst/>
              <a:gdLst/>
              <a:ahLst/>
              <a:cxnLst/>
              <a:rect l="l" t="t" r="r" b="b"/>
              <a:pathLst>
                <a:path w="7797" h="7679" extrusionOk="0">
                  <a:moveTo>
                    <a:pt x="1" y="0"/>
                  </a:moveTo>
                  <a:lnTo>
                    <a:pt x="1" y="1513"/>
                  </a:lnTo>
                  <a:cubicBezTo>
                    <a:pt x="1" y="4072"/>
                    <a:pt x="1513" y="6515"/>
                    <a:pt x="3840" y="7679"/>
                  </a:cubicBezTo>
                  <a:cubicBezTo>
                    <a:pt x="6284" y="6515"/>
                    <a:pt x="7796" y="4072"/>
                    <a:pt x="7796" y="1396"/>
                  </a:cubicBezTo>
                  <a:lnTo>
                    <a:pt x="7796" y="0"/>
                  </a:lnTo>
                  <a:cubicBezTo>
                    <a:pt x="5353" y="1280"/>
                    <a:pt x="3840" y="3723"/>
                    <a:pt x="3840" y="6515"/>
                  </a:cubicBezTo>
                  <a:cubicBezTo>
                    <a:pt x="3840" y="3723"/>
                    <a:pt x="2328" y="1280"/>
                    <a:pt x="1" y="0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8"/>
            <p:cNvSpPr/>
            <p:nvPr/>
          </p:nvSpPr>
          <p:spPr>
            <a:xfrm>
              <a:off x="1543867" y="4948087"/>
              <a:ext cx="92804" cy="92239"/>
            </a:xfrm>
            <a:custGeom>
              <a:avLst/>
              <a:gdLst/>
              <a:ahLst/>
              <a:cxnLst/>
              <a:rect l="l" t="t" r="r" b="b"/>
              <a:pathLst>
                <a:path w="7797" h="7797" extrusionOk="0">
                  <a:moveTo>
                    <a:pt x="1" y="1"/>
                  </a:moveTo>
                  <a:lnTo>
                    <a:pt x="1" y="1514"/>
                  </a:lnTo>
                  <a:cubicBezTo>
                    <a:pt x="1" y="4189"/>
                    <a:pt x="1513" y="6633"/>
                    <a:pt x="3840" y="7796"/>
                  </a:cubicBezTo>
                  <a:cubicBezTo>
                    <a:pt x="6284" y="6633"/>
                    <a:pt x="7796" y="4189"/>
                    <a:pt x="7796" y="1514"/>
                  </a:cubicBezTo>
                  <a:lnTo>
                    <a:pt x="7796" y="1"/>
                  </a:lnTo>
                  <a:cubicBezTo>
                    <a:pt x="5353" y="1281"/>
                    <a:pt x="3840" y="3840"/>
                    <a:pt x="3840" y="6633"/>
                  </a:cubicBezTo>
                  <a:cubicBezTo>
                    <a:pt x="3840" y="3840"/>
                    <a:pt x="2328" y="1397"/>
                    <a:pt x="1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8"/>
            <p:cNvSpPr/>
            <p:nvPr/>
          </p:nvSpPr>
          <p:spPr>
            <a:xfrm>
              <a:off x="1484329" y="5003127"/>
              <a:ext cx="6915" cy="23400"/>
            </a:xfrm>
            <a:custGeom>
              <a:avLst/>
              <a:gdLst/>
              <a:ahLst/>
              <a:cxnLst/>
              <a:rect l="l" t="t" r="r" b="b"/>
              <a:pathLst>
                <a:path w="581" h="1978" extrusionOk="0">
                  <a:moveTo>
                    <a:pt x="0" y="9"/>
                  </a:moveTo>
                  <a:lnTo>
                    <a:pt x="0" y="9"/>
                  </a:lnTo>
                  <a:cubicBezTo>
                    <a:pt x="116" y="703"/>
                    <a:pt x="232" y="1283"/>
                    <a:pt x="232" y="1978"/>
                  </a:cubicBezTo>
                  <a:cubicBezTo>
                    <a:pt x="232" y="1794"/>
                    <a:pt x="240" y="1618"/>
                    <a:pt x="256" y="1445"/>
                  </a:cubicBezTo>
                  <a:lnTo>
                    <a:pt x="256" y="1445"/>
                  </a:lnTo>
                  <a:cubicBezTo>
                    <a:pt x="171" y="968"/>
                    <a:pt x="86" y="519"/>
                    <a:pt x="0" y="9"/>
                  </a:cubicBezTo>
                  <a:close/>
                  <a:moveTo>
                    <a:pt x="580" y="0"/>
                  </a:moveTo>
                  <a:lnTo>
                    <a:pt x="580" y="0"/>
                  </a:lnTo>
                  <a:cubicBezTo>
                    <a:pt x="409" y="514"/>
                    <a:pt x="301" y="965"/>
                    <a:pt x="256" y="1445"/>
                  </a:cubicBezTo>
                  <a:lnTo>
                    <a:pt x="256" y="1445"/>
                  </a:lnTo>
                  <a:cubicBezTo>
                    <a:pt x="286" y="1618"/>
                    <a:pt x="317" y="1794"/>
                    <a:pt x="348" y="1978"/>
                  </a:cubicBezTo>
                  <a:cubicBezTo>
                    <a:pt x="348" y="1280"/>
                    <a:pt x="348" y="698"/>
                    <a:pt x="58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8"/>
            <p:cNvSpPr/>
            <p:nvPr/>
          </p:nvSpPr>
          <p:spPr>
            <a:xfrm>
              <a:off x="1439981" y="5049890"/>
              <a:ext cx="94184" cy="93611"/>
            </a:xfrm>
            <a:custGeom>
              <a:avLst/>
              <a:gdLst/>
              <a:ahLst/>
              <a:cxnLst/>
              <a:rect l="l" t="t" r="r" b="b"/>
              <a:pathLst>
                <a:path w="7913" h="7913" extrusionOk="0">
                  <a:moveTo>
                    <a:pt x="1" y="1"/>
                  </a:moveTo>
                  <a:lnTo>
                    <a:pt x="1" y="1513"/>
                  </a:lnTo>
                  <a:cubicBezTo>
                    <a:pt x="1" y="4189"/>
                    <a:pt x="1513" y="6632"/>
                    <a:pt x="3957" y="7912"/>
                  </a:cubicBezTo>
                  <a:cubicBezTo>
                    <a:pt x="6400" y="6632"/>
                    <a:pt x="7912" y="4189"/>
                    <a:pt x="7912" y="1513"/>
                  </a:cubicBezTo>
                  <a:lnTo>
                    <a:pt x="7912" y="1"/>
                  </a:lnTo>
                  <a:cubicBezTo>
                    <a:pt x="5469" y="1280"/>
                    <a:pt x="3957" y="3840"/>
                    <a:pt x="3957" y="6632"/>
                  </a:cubicBezTo>
                  <a:cubicBezTo>
                    <a:pt x="3957" y="3840"/>
                    <a:pt x="2444" y="1280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8"/>
            <p:cNvSpPr/>
            <p:nvPr/>
          </p:nvSpPr>
          <p:spPr>
            <a:xfrm>
              <a:off x="1337476" y="4948087"/>
              <a:ext cx="94184" cy="92239"/>
            </a:xfrm>
            <a:custGeom>
              <a:avLst/>
              <a:gdLst/>
              <a:ahLst/>
              <a:cxnLst/>
              <a:rect l="l" t="t" r="r" b="b"/>
              <a:pathLst>
                <a:path w="7913" h="7797" extrusionOk="0">
                  <a:moveTo>
                    <a:pt x="1" y="1"/>
                  </a:moveTo>
                  <a:lnTo>
                    <a:pt x="1" y="1514"/>
                  </a:lnTo>
                  <a:cubicBezTo>
                    <a:pt x="1" y="4189"/>
                    <a:pt x="1513" y="6633"/>
                    <a:pt x="3957" y="7796"/>
                  </a:cubicBezTo>
                  <a:cubicBezTo>
                    <a:pt x="6400" y="6633"/>
                    <a:pt x="7913" y="4189"/>
                    <a:pt x="7913" y="1514"/>
                  </a:cubicBezTo>
                  <a:lnTo>
                    <a:pt x="7913" y="1"/>
                  </a:lnTo>
                  <a:cubicBezTo>
                    <a:pt x="5469" y="1397"/>
                    <a:pt x="3957" y="3840"/>
                    <a:pt x="3957" y="6633"/>
                  </a:cubicBezTo>
                  <a:cubicBezTo>
                    <a:pt x="3957" y="3840"/>
                    <a:pt x="2444" y="1397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8"/>
            <p:cNvSpPr/>
            <p:nvPr/>
          </p:nvSpPr>
          <p:spPr>
            <a:xfrm>
              <a:off x="1236364" y="4745877"/>
              <a:ext cx="92792" cy="90843"/>
            </a:xfrm>
            <a:custGeom>
              <a:avLst/>
              <a:gdLst/>
              <a:ahLst/>
              <a:cxnLst/>
              <a:rect l="l" t="t" r="r" b="b"/>
              <a:pathLst>
                <a:path w="7796" h="7679" extrusionOk="0">
                  <a:moveTo>
                    <a:pt x="1" y="0"/>
                  </a:moveTo>
                  <a:lnTo>
                    <a:pt x="1" y="1396"/>
                  </a:lnTo>
                  <a:cubicBezTo>
                    <a:pt x="1" y="4072"/>
                    <a:pt x="1513" y="6515"/>
                    <a:pt x="3840" y="7679"/>
                  </a:cubicBezTo>
                  <a:cubicBezTo>
                    <a:pt x="6283" y="6515"/>
                    <a:pt x="7796" y="4072"/>
                    <a:pt x="7796" y="1396"/>
                  </a:cubicBezTo>
                  <a:lnTo>
                    <a:pt x="7796" y="0"/>
                  </a:lnTo>
                  <a:cubicBezTo>
                    <a:pt x="5353" y="1280"/>
                    <a:pt x="3840" y="3723"/>
                    <a:pt x="3840" y="6515"/>
                  </a:cubicBezTo>
                  <a:cubicBezTo>
                    <a:pt x="3840" y="3723"/>
                    <a:pt x="2328" y="1280"/>
                    <a:pt x="1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8"/>
            <p:cNvSpPr/>
            <p:nvPr/>
          </p:nvSpPr>
          <p:spPr>
            <a:xfrm>
              <a:off x="1234983" y="4948087"/>
              <a:ext cx="94173" cy="92239"/>
            </a:xfrm>
            <a:custGeom>
              <a:avLst/>
              <a:gdLst/>
              <a:ahLst/>
              <a:cxnLst/>
              <a:rect l="l" t="t" r="r" b="b"/>
              <a:pathLst>
                <a:path w="7912" h="7797" extrusionOk="0">
                  <a:moveTo>
                    <a:pt x="0" y="1"/>
                  </a:moveTo>
                  <a:lnTo>
                    <a:pt x="0" y="1514"/>
                  </a:lnTo>
                  <a:cubicBezTo>
                    <a:pt x="117" y="4189"/>
                    <a:pt x="1629" y="6633"/>
                    <a:pt x="3956" y="7796"/>
                  </a:cubicBezTo>
                  <a:cubicBezTo>
                    <a:pt x="6399" y="6633"/>
                    <a:pt x="7912" y="4189"/>
                    <a:pt x="7912" y="1514"/>
                  </a:cubicBezTo>
                  <a:lnTo>
                    <a:pt x="7912" y="1"/>
                  </a:lnTo>
                  <a:cubicBezTo>
                    <a:pt x="5469" y="1397"/>
                    <a:pt x="3956" y="3840"/>
                    <a:pt x="3956" y="6633"/>
                  </a:cubicBezTo>
                  <a:cubicBezTo>
                    <a:pt x="3956" y="3840"/>
                    <a:pt x="2444" y="1397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8"/>
            <p:cNvSpPr/>
            <p:nvPr/>
          </p:nvSpPr>
          <p:spPr>
            <a:xfrm>
              <a:off x="1543867" y="4644075"/>
              <a:ext cx="92804" cy="92227"/>
            </a:xfrm>
            <a:custGeom>
              <a:avLst/>
              <a:gdLst/>
              <a:ahLst/>
              <a:cxnLst/>
              <a:rect l="l" t="t" r="r" b="b"/>
              <a:pathLst>
                <a:path w="7797" h="7796" extrusionOk="0">
                  <a:moveTo>
                    <a:pt x="1" y="0"/>
                  </a:moveTo>
                  <a:lnTo>
                    <a:pt x="1" y="1397"/>
                  </a:lnTo>
                  <a:cubicBezTo>
                    <a:pt x="1" y="4072"/>
                    <a:pt x="1513" y="6516"/>
                    <a:pt x="3840" y="7796"/>
                  </a:cubicBezTo>
                  <a:cubicBezTo>
                    <a:pt x="6284" y="6516"/>
                    <a:pt x="7796" y="4072"/>
                    <a:pt x="7796" y="1397"/>
                  </a:cubicBezTo>
                  <a:lnTo>
                    <a:pt x="7796" y="0"/>
                  </a:lnTo>
                  <a:cubicBezTo>
                    <a:pt x="5353" y="1280"/>
                    <a:pt x="3840" y="3840"/>
                    <a:pt x="3840" y="6516"/>
                  </a:cubicBezTo>
                  <a:cubicBezTo>
                    <a:pt x="3840" y="3840"/>
                    <a:pt x="2328" y="1280"/>
                    <a:pt x="1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8"/>
            <p:cNvSpPr/>
            <p:nvPr/>
          </p:nvSpPr>
          <p:spPr>
            <a:xfrm>
              <a:off x="1543867" y="5049890"/>
              <a:ext cx="92804" cy="93611"/>
            </a:xfrm>
            <a:custGeom>
              <a:avLst/>
              <a:gdLst/>
              <a:ahLst/>
              <a:cxnLst/>
              <a:rect l="l" t="t" r="r" b="b"/>
              <a:pathLst>
                <a:path w="7797" h="7913" extrusionOk="0">
                  <a:moveTo>
                    <a:pt x="1" y="1"/>
                  </a:moveTo>
                  <a:lnTo>
                    <a:pt x="1" y="1513"/>
                  </a:lnTo>
                  <a:cubicBezTo>
                    <a:pt x="1" y="4189"/>
                    <a:pt x="1513" y="6632"/>
                    <a:pt x="3840" y="7912"/>
                  </a:cubicBezTo>
                  <a:cubicBezTo>
                    <a:pt x="6284" y="6632"/>
                    <a:pt x="7796" y="4189"/>
                    <a:pt x="7796" y="1513"/>
                  </a:cubicBezTo>
                  <a:lnTo>
                    <a:pt x="7796" y="1"/>
                  </a:lnTo>
                  <a:cubicBezTo>
                    <a:pt x="5353" y="1280"/>
                    <a:pt x="3840" y="3840"/>
                    <a:pt x="3840" y="6632"/>
                  </a:cubicBezTo>
                  <a:cubicBezTo>
                    <a:pt x="3840" y="3840"/>
                    <a:pt x="2328" y="1397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8"/>
            <p:cNvSpPr/>
            <p:nvPr/>
          </p:nvSpPr>
          <p:spPr>
            <a:xfrm>
              <a:off x="1439981" y="4745877"/>
              <a:ext cx="94184" cy="90843"/>
            </a:xfrm>
            <a:custGeom>
              <a:avLst/>
              <a:gdLst/>
              <a:ahLst/>
              <a:cxnLst/>
              <a:rect l="l" t="t" r="r" b="b"/>
              <a:pathLst>
                <a:path w="7913" h="7679" extrusionOk="0">
                  <a:moveTo>
                    <a:pt x="1" y="0"/>
                  </a:moveTo>
                  <a:lnTo>
                    <a:pt x="1" y="1396"/>
                  </a:lnTo>
                  <a:cubicBezTo>
                    <a:pt x="1" y="4072"/>
                    <a:pt x="1513" y="6515"/>
                    <a:pt x="3957" y="7679"/>
                  </a:cubicBezTo>
                  <a:cubicBezTo>
                    <a:pt x="6400" y="6515"/>
                    <a:pt x="7912" y="4072"/>
                    <a:pt x="7912" y="1396"/>
                  </a:cubicBezTo>
                  <a:lnTo>
                    <a:pt x="7912" y="0"/>
                  </a:lnTo>
                  <a:cubicBezTo>
                    <a:pt x="5469" y="1280"/>
                    <a:pt x="3957" y="3723"/>
                    <a:pt x="3957" y="6515"/>
                  </a:cubicBezTo>
                  <a:cubicBezTo>
                    <a:pt x="3957" y="3723"/>
                    <a:pt x="2444" y="1280"/>
                    <a:pt x="1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8"/>
            <p:cNvSpPr/>
            <p:nvPr/>
          </p:nvSpPr>
          <p:spPr>
            <a:xfrm>
              <a:off x="1439981" y="4847668"/>
              <a:ext cx="94184" cy="90854"/>
            </a:xfrm>
            <a:custGeom>
              <a:avLst/>
              <a:gdLst/>
              <a:ahLst/>
              <a:cxnLst/>
              <a:rect l="l" t="t" r="r" b="b"/>
              <a:pathLst>
                <a:path w="7913" h="7680" extrusionOk="0">
                  <a:moveTo>
                    <a:pt x="7912" y="1"/>
                  </a:moveTo>
                  <a:cubicBezTo>
                    <a:pt x="5469" y="1280"/>
                    <a:pt x="3957" y="3840"/>
                    <a:pt x="3957" y="6632"/>
                  </a:cubicBezTo>
                  <a:cubicBezTo>
                    <a:pt x="3957" y="3840"/>
                    <a:pt x="2444" y="1397"/>
                    <a:pt x="1" y="117"/>
                  </a:cubicBezTo>
                  <a:lnTo>
                    <a:pt x="1" y="1513"/>
                  </a:lnTo>
                  <a:cubicBezTo>
                    <a:pt x="1" y="3491"/>
                    <a:pt x="931" y="5353"/>
                    <a:pt x="2328" y="6632"/>
                  </a:cubicBezTo>
                  <a:cubicBezTo>
                    <a:pt x="2793" y="7098"/>
                    <a:pt x="3375" y="7447"/>
                    <a:pt x="3957" y="7680"/>
                  </a:cubicBezTo>
                  <a:cubicBezTo>
                    <a:pt x="4538" y="7447"/>
                    <a:pt x="5120" y="7098"/>
                    <a:pt x="5585" y="6632"/>
                  </a:cubicBezTo>
                  <a:cubicBezTo>
                    <a:pt x="7098" y="5236"/>
                    <a:pt x="7912" y="3375"/>
                    <a:pt x="7912" y="1397"/>
                  </a:cubicBezTo>
                  <a:lnTo>
                    <a:pt x="7912" y="1"/>
                  </a:ln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8"/>
            <p:cNvSpPr/>
            <p:nvPr/>
          </p:nvSpPr>
          <p:spPr>
            <a:xfrm>
              <a:off x="1439981" y="4949470"/>
              <a:ext cx="94184" cy="92227"/>
            </a:xfrm>
            <a:custGeom>
              <a:avLst/>
              <a:gdLst/>
              <a:ahLst/>
              <a:cxnLst/>
              <a:rect l="l" t="t" r="r" b="b"/>
              <a:pathLst>
                <a:path w="7913" h="7796" extrusionOk="0">
                  <a:moveTo>
                    <a:pt x="1" y="0"/>
                  </a:moveTo>
                  <a:lnTo>
                    <a:pt x="1" y="1397"/>
                  </a:lnTo>
                  <a:cubicBezTo>
                    <a:pt x="1" y="4072"/>
                    <a:pt x="1513" y="6516"/>
                    <a:pt x="3957" y="7796"/>
                  </a:cubicBezTo>
                  <a:cubicBezTo>
                    <a:pt x="6400" y="6516"/>
                    <a:pt x="7912" y="4072"/>
                    <a:pt x="7912" y="1397"/>
                  </a:cubicBezTo>
                  <a:lnTo>
                    <a:pt x="7912" y="0"/>
                  </a:lnTo>
                  <a:cubicBezTo>
                    <a:pt x="6167" y="931"/>
                    <a:pt x="4887" y="2560"/>
                    <a:pt x="4306" y="4538"/>
                  </a:cubicBezTo>
                  <a:cubicBezTo>
                    <a:pt x="4073" y="5236"/>
                    <a:pt x="4073" y="5818"/>
                    <a:pt x="4073" y="6516"/>
                  </a:cubicBezTo>
                  <a:cubicBezTo>
                    <a:pt x="3957" y="5818"/>
                    <a:pt x="3840" y="5236"/>
                    <a:pt x="3724" y="4538"/>
                  </a:cubicBezTo>
                  <a:cubicBezTo>
                    <a:pt x="3142" y="2560"/>
                    <a:pt x="1862" y="931"/>
                    <a:pt x="1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8"/>
            <p:cNvSpPr/>
            <p:nvPr/>
          </p:nvSpPr>
          <p:spPr>
            <a:xfrm>
              <a:off x="1337476" y="4849051"/>
              <a:ext cx="94184" cy="89470"/>
            </a:xfrm>
            <a:custGeom>
              <a:avLst/>
              <a:gdLst/>
              <a:ahLst/>
              <a:cxnLst/>
              <a:rect l="l" t="t" r="r" b="b"/>
              <a:pathLst>
                <a:path w="7913" h="7563" extrusionOk="0">
                  <a:moveTo>
                    <a:pt x="1" y="0"/>
                  </a:moveTo>
                  <a:lnTo>
                    <a:pt x="1" y="1396"/>
                  </a:lnTo>
                  <a:cubicBezTo>
                    <a:pt x="117" y="3374"/>
                    <a:pt x="932" y="5236"/>
                    <a:pt x="2328" y="6515"/>
                  </a:cubicBezTo>
                  <a:cubicBezTo>
                    <a:pt x="2793" y="6981"/>
                    <a:pt x="3375" y="7330"/>
                    <a:pt x="3957" y="7563"/>
                  </a:cubicBezTo>
                  <a:cubicBezTo>
                    <a:pt x="6400" y="6399"/>
                    <a:pt x="7913" y="3956"/>
                    <a:pt x="7913" y="1280"/>
                  </a:cubicBezTo>
                  <a:lnTo>
                    <a:pt x="7913" y="0"/>
                  </a:lnTo>
                  <a:cubicBezTo>
                    <a:pt x="5469" y="1280"/>
                    <a:pt x="3957" y="3723"/>
                    <a:pt x="3957" y="6515"/>
                  </a:cubicBezTo>
                  <a:cubicBezTo>
                    <a:pt x="3957" y="3723"/>
                    <a:pt x="2444" y="1280"/>
                    <a:pt x="1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8"/>
            <p:cNvSpPr/>
            <p:nvPr/>
          </p:nvSpPr>
          <p:spPr>
            <a:xfrm>
              <a:off x="1234983" y="5049890"/>
              <a:ext cx="94173" cy="93611"/>
            </a:xfrm>
            <a:custGeom>
              <a:avLst/>
              <a:gdLst/>
              <a:ahLst/>
              <a:cxnLst/>
              <a:rect l="l" t="t" r="r" b="b"/>
              <a:pathLst>
                <a:path w="7912" h="7913" extrusionOk="0">
                  <a:moveTo>
                    <a:pt x="0" y="1"/>
                  </a:moveTo>
                  <a:lnTo>
                    <a:pt x="0" y="1513"/>
                  </a:lnTo>
                  <a:cubicBezTo>
                    <a:pt x="117" y="4189"/>
                    <a:pt x="1629" y="6632"/>
                    <a:pt x="3956" y="7912"/>
                  </a:cubicBezTo>
                  <a:cubicBezTo>
                    <a:pt x="6399" y="6632"/>
                    <a:pt x="7912" y="4189"/>
                    <a:pt x="7912" y="1513"/>
                  </a:cubicBezTo>
                  <a:lnTo>
                    <a:pt x="7912" y="1"/>
                  </a:lnTo>
                  <a:cubicBezTo>
                    <a:pt x="5469" y="1280"/>
                    <a:pt x="3956" y="3840"/>
                    <a:pt x="3956" y="6632"/>
                  </a:cubicBezTo>
                  <a:cubicBezTo>
                    <a:pt x="3956" y="3840"/>
                    <a:pt x="2444" y="1280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8"/>
            <p:cNvSpPr/>
            <p:nvPr/>
          </p:nvSpPr>
          <p:spPr>
            <a:xfrm>
              <a:off x="2670005" y="4948087"/>
              <a:ext cx="94184" cy="92239"/>
            </a:xfrm>
            <a:custGeom>
              <a:avLst/>
              <a:gdLst/>
              <a:ahLst/>
              <a:cxnLst/>
              <a:rect l="l" t="t" r="r" b="b"/>
              <a:pathLst>
                <a:path w="7913" h="7797" extrusionOk="0">
                  <a:moveTo>
                    <a:pt x="0" y="1"/>
                  </a:moveTo>
                  <a:lnTo>
                    <a:pt x="0" y="1514"/>
                  </a:lnTo>
                  <a:cubicBezTo>
                    <a:pt x="0" y="4189"/>
                    <a:pt x="1513" y="6633"/>
                    <a:pt x="3956" y="7796"/>
                  </a:cubicBezTo>
                  <a:cubicBezTo>
                    <a:pt x="6400" y="6633"/>
                    <a:pt x="7912" y="4189"/>
                    <a:pt x="7912" y="1514"/>
                  </a:cubicBezTo>
                  <a:lnTo>
                    <a:pt x="7912" y="1"/>
                  </a:lnTo>
                  <a:cubicBezTo>
                    <a:pt x="5469" y="1397"/>
                    <a:pt x="3956" y="3840"/>
                    <a:pt x="3956" y="6633"/>
                  </a:cubicBezTo>
                  <a:cubicBezTo>
                    <a:pt x="3956" y="3840"/>
                    <a:pt x="2444" y="1397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8"/>
            <p:cNvSpPr/>
            <p:nvPr/>
          </p:nvSpPr>
          <p:spPr>
            <a:xfrm>
              <a:off x="2670005" y="5049890"/>
              <a:ext cx="94184" cy="93611"/>
            </a:xfrm>
            <a:custGeom>
              <a:avLst/>
              <a:gdLst/>
              <a:ahLst/>
              <a:cxnLst/>
              <a:rect l="l" t="t" r="r" b="b"/>
              <a:pathLst>
                <a:path w="7913" h="7913" extrusionOk="0">
                  <a:moveTo>
                    <a:pt x="0" y="1"/>
                  </a:moveTo>
                  <a:lnTo>
                    <a:pt x="0" y="1513"/>
                  </a:lnTo>
                  <a:cubicBezTo>
                    <a:pt x="0" y="4189"/>
                    <a:pt x="1513" y="6632"/>
                    <a:pt x="3956" y="7912"/>
                  </a:cubicBezTo>
                  <a:cubicBezTo>
                    <a:pt x="6400" y="6632"/>
                    <a:pt x="7912" y="4189"/>
                    <a:pt x="7912" y="1513"/>
                  </a:cubicBezTo>
                  <a:lnTo>
                    <a:pt x="7912" y="1"/>
                  </a:lnTo>
                  <a:cubicBezTo>
                    <a:pt x="5469" y="1280"/>
                    <a:pt x="3956" y="3840"/>
                    <a:pt x="3956" y="6632"/>
                  </a:cubicBezTo>
                  <a:cubicBezTo>
                    <a:pt x="3956" y="3840"/>
                    <a:pt x="2444" y="1280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8"/>
            <p:cNvSpPr/>
            <p:nvPr/>
          </p:nvSpPr>
          <p:spPr>
            <a:xfrm>
              <a:off x="2567500" y="4847668"/>
              <a:ext cx="94184" cy="90854"/>
            </a:xfrm>
            <a:custGeom>
              <a:avLst/>
              <a:gdLst/>
              <a:ahLst/>
              <a:cxnLst/>
              <a:rect l="l" t="t" r="r" b="b"/>
              <a:pathLst>
                <a:path w="7913" h="7680" extrusionOk="0">
                  <a:moveTo>
                    <a:pt x="1" y="1"/>
                  </a:moveTo>
                  <a:lnTo>
                    <a:pt x="1" y="1397"/>
                  </a:lnTo>
                  <a:cubicBezTo>
                    <a:pt x="1" y="4073"/>
                    <a:pt x="1513" y="6516"/>
                    <a:pt x="3957" y="7680"/>
                  </a:cubicBezTo>
                  <a:cubicBezTo>
                    <a:pt x="6400" y="6516"/>
                    <a:pt x="7912" y="4073"/>
                    <a:pt x="7912" y="1397"/>
                  </a:cubicBezTo>
                  <a:lnTo>
                    <a:pt x="7912" y="1"/>
                  </a:lnTo>
                  <a:cubicBezTo>
                    <a:pt x="5469" y="1280"/>
                    <a:pt x="3957" y="3724"/>
                    <a:pt x="3957" y="6516"/>
                  </a:cubicBezTo>
                  <a:cubicBezTo>
                    <a:pt x="3957" y="3724"/>
                    <a:pt x="2444" y="1280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8"/>
            <p:cNvSpPr/>
            <p:nvPr/>
          </p:nvSpPr>
          <p:spPr>
            <a:xfrm>
              <a:off x="2567500" y="4948087"/>
              <a:ext cx="94184" cy="92239"/>
            </a:xfrm>
            <a:custGeom>
              <a:avLst/>
              <a:gdLst/>
              <a:ahLst/>
              <a:cxnLst/>
              <a:rect l="l" t="t" r="r" b="b"/>
              <a:pathLst>
                <a:path w="7913" h="7797" extrusionOk="0">
                  <a:moveTo>
                    <a:pt x="1" y="1"/>
                  </a:moveTo>
                  <a:lnTo>
                    <a:pt x="1" y="1514"/>
                  </a:lnTo>
                  <a:cubicBezTo>
                    <a:pt x="1" y="4189"/>
                    <a:pt x="1513" y="6633"/>
                    <a:pt x="3957" y="7796"/>
                  </a:cubicBezTo>
                  <a:cubicBezTo>
                    <a:pt x="6400" y="6633"/>
                    <a:pt x="7912" y="4189"/>
                    <a:pt x="7912" y="1514"/>
                  </a:cubicBezTo>
                  <a:lnTo>
                    <a:pt x="7912" y="1"/>
                  </a:lnTo>
                  <a:cubicBezTo>
                    <a:pt x="5469" y="1397"/>
                    <a:pt x="3957" y="3840"/>
                    <a:pt x="3957" y="6633"/>
                  </a:cubicBezTo>
                  <a:cubicBezTo>
                    <a:pt x="3957" y="3840"/>
                    <a:pt x="2444" y="1397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8"/>
            <p:cNvSpPr/>
            <p:nvPr/>
          </p:nvSpPr>
          <p:spPr>
            <a:xfrm>
              <a:off x="2567500" y="5049890"/>
              <a:ext cx="94184" cy="93611"/>
            </a:xfrm>
            <a:custGeom>
              <a:avLst/>
              <a:gdLst/>
              <a:ahLst/>
              <a:cxnLst/>
              <a:rect l="l" t="t" r="r" b="b"/>
              <a:pathLst>
                <a:path w="7913" h="7913" extrusionOk="0">
                  <a:moveTo>
                    <a:pt x="1" y="1"/>
                  </a:moveTo>
                  <a:lnTo>
                    <a:pt x="1" y="1513"/>
                  </a:lnTo>
                  <a:cubicBezTo>
                    <a:pt x="1" y="4189"/>
                    <a:pt x="1513" y="6632"/>
                    <a:pt x="3957" y="7912"/>
                  </a:cubicBezTo>
                  <a:cubicBezTo>
                    <a:pt x="6400" y="6632"/>
                    <a:pt x="7912" y="4189"/>
                    <a:pt x="7912" y="1513"/>
                  </a:cubicBezTo>
                  <a:lnTo>
                    <a:pt x="7912" y="1"/>
                  </a:lnTo>
                  <a:cubicBezTo>
                    <a:pt x="5469" y="1280"/>
                    <a:pt x="3957" y="3840"/>
                    <a:pt x="3957" y="6632"/>
                  </a:cubicBezTo>
                  <a:cubicBezTo>
                    <a:pt x="3957" y="3840"/>
                    <a:pt x="2444" y="1280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8"/>
            <p:cNvSpPr/>
            <p:nvPr/>
          </p:nvSpPr>
          <p:spPr>
            <a:xfrm>
              <a:off x="2465007" y="4745877"/>
              <a:ext cx="94173" cy="92227"/>
            </a:xfrm>
            <a:custGeom>
              <a:avLst/>
              <a:gdLst/>
              <a:ahLst/>
              <a:cxnLst/>
              <a:rect l="l" t="t" r="r" b="b"/>
              <a:pathLst>
                <a:path w="7912" h="7796" extrusionOk="0">
                  <a:moveTo>
                    <a:pt x="116" y="0"/>
                  </a:moveTo>
                  <a:lnTo>
                    <a:pt x="116" y="1396"/>
                  </a:lnTo>
                  <a:cubicBezTo>
                    <a:pt x="0" y="4072"/>
                    <a:pt x="1629" y="6632"/>
                    <a:pt x="4072" y="7795"/>
                  </a:cubicBezTo>
                  <a:cubicBezTo>
                    <a:pt x="6399" y="6632"/>
                    <a:pt x="7912" y="4188"/>
                    <a:pt x="7912" y="1513"/>
                  </a:cubicBezTo>
                  <a:lnTo>
                    <a:pt x="7912" y="0"/>
                  </a:lnTo>
                  <a:cubicBezTo>
                    <a:pt x="5559" y="1232"/>
                    <a:pt x="4070" y="3543"/>
                    <a:pt x="4066" y="6205"/>
                  </a:cubicBezTo>
                  <a:lnTo>
                    <a:pt x="4066" y="6205"/>
                  </a:lnTo>
                  <a:cubicBezTo>
                    <a:pt x="3958" y="3543"/>
                    <a:pt x="2469" y="1232"/>
                    <a:pt x="116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8"/>
            <p:cNvSpPr/>
            <p:nvPr/>
          </p:nvSpPr>
          <p:spPr>
            <a:xfrm>
              <a:off x="2466388" y="5049890"/>
              <a:ext cx="92792" cy="93611"/>
            </a:xfrm>
            <a:custGeom>
              <a:avLst/>
              <a:gdLst/>
              <a:ahLst/>
              <a:cxnLst/>
              <a:rect l="l" t="t" r="r" b="b"/>
              <a:pathLst>
                <a:path w="7796" h="7913" extrusionOk="0">
                  <a:moveTo>
                    <a:pt x="0" y="1"/>
                  </a:moveTo>
                  <a:lnTo>
                    <a:pt x="0" y="1513"/>
                  </a:lnTo>
                  <a:cubicBezTo>
                    <a:pt x="0" y="4189"/>
                    <a:pt x="1513" y="6632"/>
                    <a:pt x="3956" y="7912"/>
                  </a:cubicBezTo>
                  <a:cubicBezTo>
                    <a:pt x="6283" y="6632"/>
                    <a:pt x="7796" y="4189"/>
                    <a:pt x="7796" y="1513"/>
                  </a:cubicBezTo>
                  <a:lnTo>
                    <a:pt x="7796" y="1"/>
                  </a:lnTo>
                  <a:cubicBezTo>
                    <a:pt x="5352" y="1280"/>
                    <a:pt x="3956" y="3840"/>
                    <a:pt x="3956" y="6632"/>
                  </a:cubicBezTo>
                  <a:cubicBezTo>
                    <a:pt x="3956" y="3840"/>
                    <a:pt x="2444" y="1280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8"/>
            <p:cNvSpPr/>
            <p:nvPr/>
          </p:nvSpPr>
          <p:spPr>
            <a:xfrm>
              <a:off x="2158885" y="5049890"/>
              <a:ext cx="92792" cy="93611"/>
            </a:xfrm>
            <a:custGeom>
              <a:avLst/>
              <a:gdLst/>
              <a:ahLst/>
              <a:cxnLst/>
              <a:rect l="l" t="t" r="r" b="b"/>
              <a:pathLst>
                <a:path w="7796" h="7913" extrusionOk="0">
                  <a:moveTo>
                    <a:pt x="0" y="1"/>
                  </a:moveTo>
                  <a:lnTo>
                    <a:pt x="0" y="1513"/>
                  </a:lnTo>
                  <a:cubicBezTo>
                    <a:pt x="0" y="4189"/>
                    <a:pt x="1513" y="6632"/>
                    <a:pt x="3956" y="7912"/>
                  </a:cubicBezTo>
                  <a:cubicBezTo>
                    <a:pt x="6283" y="6632"/>
                    <a:pt x="7795" y="4189"/>
                    <a:pt x="7795" y="1513"/>
                  </a:cubicBezTo>
                  <a:lnTo>
                    <a:pt x="7795" y="1"/>
                  </a:lnTo>
                  <a:cubicBezTo>
                    <a:pt x="5469" y="1280"/>
                    <a:pt x="3956" y="3840"/>
                    <a:pt x="3956" y="6632"/>
                  </a:cubicBezTo>
                  <a:cubicBezTo>
                    <a:pt x="3956" y="3840"/>
                    <a:pt x="2443" y="1280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8"/>
            <p:cNvSpPr/>
            <p:nvPr/>
          </p:nvSpPr>
          <p:spPr>
            <a:xfrm>
              <a:off x="2466388" y="4948087"/>
              <a:ext cx="92792" cy="93611"/>
            </a:xfrm>
            <a:custGeom>
              <a:avLst/>
              <a:gdLst/>
              <a:ahLst/>
              <a:cxnLst/>
              <a:rect l="l" t="t" r="r" b="b"/>
              <a:pathLst>
                <a:path w="7796" h="7913" extrusionOk="0">
                  <a:moveTo>
                    <a:pt x="0" y="1"/>
                  </a:moveTo>
                  <a:lnTo>
                    <a:pt x="0" y="1514"/>
                  </a:lnTo>
                  <a:cubicBezTo>
                    <a:pt x="0" y="4189"/>
                    <a:pt x="1513" y="6633"/>
                    <a:pt x="3956" y="7913"/>
                  </a:cubicBezTo>
                  <a:cubicBezTo>
                    <a:pt x="6283" y="6749"/>
                    <a:pt x="7796" y="4306"/>
                    <a:pt x="7796" y="1630"/>
                  </a:cubicBezTo>
                  <a:lnTo>
                    <a:pt x="7796" y="117"/>
                  </a:lnTo>
                  <a:cubicBezTo>
                    <a:pt x="5469" y="1397"/>
                    <a:pt x="3956" y="3840"/>
                    <a:pt x="3956" y="6633"/>
                  </a:cubicBezTo>
                  <a:cubicBezTo>
                    <a:pt x="3956" y="3840"/>
                    <a:pt x="2444" y="1397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8"/>
            <p:cNvSpPr/>
            <p:nvPr/>
          </p:nvSpPr>
          <p:spPr>
            <a:xfrm>
              <a:off x="2466388" y="4847668"/>
              <a:ext cx="92792" cy="90854"/>
            </a:xfrm>
            <a:custGeom>
              <a:avLst/>
              <a:gdLst/>
              <a:ahLst/>
              <a:cxnLst/>
              <a:rect l="l" t="t" r="r" b="b"/>
              <a:pathLst>
                <a:path w="7796" h="7680" extrusionOk="0">
                  <a:moveTo>
                    <a:pt x="7796" y="1"/>
                  </a:moveTo>
                  <a:cubicBezTo>
                    <a:pt x="5352" y="1280"/>
                    <a:pt x="3840" y="3724"/>
                    <a:pt x="3956" y="6516"/>
                  </a:cubicBezTo>
                  <a:cubicBezTo>
                    <a:pt x="3840" y="3840"/>
                    <a:pt x="2327" y="1397"/>
                    <a:pt x="0" y="117"/>
                  </a:cubicBezTo>
                  <a:lnTo>
                    <a:pt x="0" y="1513"/>
                  </a:lnTo>
                  <a:cubicBezTo>
                    <a:pt x="0" y="3491"/>
                    <a:pt x="815" y="5353"/>
                    <a:pt x="2211" y="6632"/>
                  </a:cubicBezTo>
                  <a:cubicBezTo>
                    <a:pt x="2793" y="7098"/>
                    <a:pt x="3258" y="7447"/>
                    <a:pt x="3840" y="7680"/>
                  </a:cubicBezTo>
                  <a:cubicBezTo>
                    <a:pt x="4422" y="7447"/>
                    <a:pt x="5003" y="7098"/>
                    <a:pt x="5469" y="6632"/>
                  </a:cubicBezTo>
                  <a:cubicBezTo>
                    <a:pt x="6981" y="5236"/>
                    <a:pt x="7796" y="3375"/>
                    <a:pt x="7796" y="1397"/>
                  </a:cubicBezTo>
                  <a:lnTo>
                    <a:pt x="7796" y="1"/>
                  </a:ln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8"/>
            <p:cNvSpPr/>
            <p:nvPr/>
          </p:nvSpPr>
          <p:spPr>
            <a:xfrm>
              <a:off x="2363883" y="4847668"/>
              <a:ext cx="92792" cy="90854"/>
            </a:xfrm>
            <a:custGeom>
              <a:avLst/>
              <a:gdLst/>
              <a:ahLst/>
              <a:cxnLst/>
              <a:rect l="l" t="t" r="r" b="b"/>
              <a:pathLst>
                <a:path w="7796" h="7680" extrusionOk="0">
                  <a:moveTo>
                    <a:pt x="7796" y="1"/>
                  </a:moveTo>
                  <a:cubicBezTo>
                    <a:pt x="5353" y="1280"/>
                    <a:pt x="3840" y="3840"/>
                    <a:pt x="3840" y="6632"/>
                  </a:cubicBezTo>
                  <a:cubicBezTo>
                    <a:pt x="3840" y="3840"/>
                    <a:pt x="2328" y="1397"/>
                    <a:pt x="1" y="117"/>
                  </a:cubicBezTo>
                  <a:lnTo>
                    <a:pt x="1" y="1513"/>
                  </a:lnTo>
                  <a:cubicBezTo>
                    <a:pt x="1" y="3491"/>
                    <a:pt x="815" y="5353"/>
                    <a:pt x="2211" y="6632"/>
                  </a:cubicBezTo>
                  <a:cubicBezTo>
                    <a:pt x="2793" y="7098"/>
                    <a:pt x="3258" y="7447"/>
                    <a:pt x="3840" y="7680"/>
                  </a:cubicBezTo>
                  <a:cubicBezTo>
                    <a:pt x="6283" y="6516"/>
                    <a:pt x="7796" y="4073"/>
                    <a:pt x="7796" y="1397"/>
                  </a:cubicBezTo>
                  <a:lnTo>
                    <a:pt x="7796" y="1"/>
                  </a:ln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8"/>
            <p:cNvSpPr/>
            <p:nvPr/>
          </p:nvSpPr>
          <p:spPr>
            <a:xfrm>
              <a:off x="2363883" y="4745877"/>
              <a:ext cx="92792" cy="90843"/>
            </a:xfrm>
            <a:custGeom>
              <a:avLst/>
              <a:gdLst/>
              <a:ahLst/>
              <a:cxnLst/>
              <a:rect l="l" t="t" r="r" b="b"/>
              <a:pathLst>
                <a:path w="7796" h="7679" extrusionOk="0">
                  <a:moveTo>
                    <a:pt x="1" y="0"/>
                  </a:moveTo>
                  <a:lnTo>
                    <a:pt x="1" y="1396"/>
                  </a:lnTo>
                  <a:cubicBezTo>
                    <a:pt x="1" y="4072"/>
                    <a:pt x="1513" y="6515"/>
                    <a:pt x="3840" y="7679"/>
                  </a:cubicBezTo>
                  <a:cubicBezTo>
                    <a:pt x="6283" y="6515"/>
                    <a:pt x="7796" y="4072"/>
                    <a:pt x="7796" y="1396"/>
                  </a:cubicBezTo>
                  <a:lnTo>
                    <a:pt x="7796" y="0"/>
                  </a:lnTo>
                  <a:cubicBezTo>
                    <a:pt x="5353" y="1280"/>
                    <a:pt x="3840" y="3723"/>
                    <a:pt x="3840" y="6515"/>
                  </a:cubicBezTo>
                  <a:cubicBezTo>
                    <a:pt x="3840" y="3723"/>
                    <a:pt x="2328" y="1280"/>
                    <a:pt x="1" y="0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8"/>
            <p:cNvSpPr/>
            <p:nvPr/>
          </p:nvSpPr>
          <p:spPr>
            <a:xfrm>
              <a:off x="2363883" y="4948087"/>
              <a:ext cx="92792" cy="92239"/>
            </a:xfrm>
            <a:custGeom>
              <a:avLst/>
              <a:gdLst/>
              <a:ahLst/>
              <a:cxnLst/>
              <a:rect l="l" t="t" r="r" b="b"/>
              <a:pathLst>
                <a:path w="7796" h="7797" extrusionOk="0">
                  <a:moveTo>
                    <a:pt x="1" y="1"/>
                  </a:moveTo>
                  <a:lnTo>
                    <a:pt x="1" y="1514"/>
                  </a:lnTo>
                  <a:cubicBezTo>
                    <a:pt x="1" y="4189"/>
                    <a:pt x="1513" y="6633"/>
                    <a:pt x="3840" y="7796"/>
                  </a:cubicBezTo>
                  <a:cubicBezTo>
                    <a:pt x="6283" y="6633"/>
                    <a:pt x="7796" y="4189"/>
                    <a:pt x="7796" y="1514"/>
                  </a:cubicBezTo>
                  <a:lnTo>
                    <a:pt x="7796" y="1"/>
                  </a:lnTo>
                  <a:cubicBezTo>
                    <a:pt x="5353" y="1397"/>
                    <a:pt x="3840" y="3840"/>
                    <a:pt x="3840" y="6633"/>
                  </a:cubicBezTo>
                  <a:cubicBezTo>
                    <a:pt x="3840" y="3840"/>
                    <a:pt x="2328" y="1397"/>
                    <a:pt x="1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8"/>
            <p:cNvSpPr/>
            <p:nvPr/>
          </p:nvSpPr>
          <p:spPr>
            <a:xfrm>
              <a:off x="2305714" y="5003115"/>
              <a:ext cx="5547" cy="23412"/>
            </a:xfrm>
            <a:custGeom>
              <a:avLst/>
              <a:gdLst/>
              <a:ahLst/>
              <a:cxnLst/>
              <a:rect l="l" t="t" r="r" b="b"/>
              <a:pathLst>
                <a:path w="466" h="1979" extrusionOk="0">
                  <a:moveTo>
                    <a:pt x="465" y="1"/>
                  </a:moveTo>
                  <a:cubicBezTo>
                    <a:pt x="233" y="699"/>
                    <a:pt x="233" y="1281"/>
                    <a:pt x="233" y="1979"/>
                  </a:cubicBezTo>
                  <a:cubicBezTo>
                    <a:pt x="233" y="1281"/>
                    <a:pt x="116" y="699"/>
                    <a:pt x="0" y="1"/>
                  </a:cubicBezTo>
                  <a:cubicBezTo>
                    <a:pt x="116" y="699"/>
                    <a:pt x="233" y="1281"/>
                    <a:pt x="233" y="1979"/>
                  </a:cubicBezTo>
                  <a:cubicBezTo>
                    <a:pt x="233" y="1281"/>
                    <a:pt x="233" y="699"/>
                    <a:pt x="465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8"/>
            <p:cNvSpPr/>
            <p:nvPr/>
          </p:nvSpPr>
          <p:spPr>
            <a:xfrm>
              <a:off x="2261378" y="5049890"/>
              <a:ext cx="92804" cy="93611"/>
            </a:xfrm>
            <a:custGeom>
              <a:avLst/>
              <a:gdLst/>
              <a:ahLst/>
              <a:cxnLst/>
              <a:rect l="l" t="t" r="r" b="b"/>
              <a:pathLst>
                <a:path w="7797" h="7913" extrusionOk="0">
                  <a:moveTo>
                    <a:pt x="1" y="1"/>
                  </a:moveTo>
                  <a:lnTo>
                    <a:pt x="1" y="1513"/>
                  </a:lnTo>
                  <a:cubicBezTo>
                    <a:pt x="1" y="4189"/>
                    <a:pt x="1513" y="6632"/>
                    <a:pt x="3957" y="7912"/>
                  </a:cubicBezTo>
                  <a:cubicBezTo>
                    <a:pt x="6284" y="6632"/>
                    <a:pt x="7796" y="4189"/>
                    <a:pt x="7796" y="1513"/>
                  </a:cubicBezTo>
                  <a:lnTo>
                    <a:pt x="7796" y="1"/>
                  </a:lnTo>
                  <a:cubicBezTo>
                    <a:pt x="5353" y="1280"/>
                    <a:pt x="3957" y="3840"/>
                    <a:pt x="3957" y="6632"/>
                  </a:cubicBezTo>
                  <a:cubicBezTo>
                    <a:pt x="3957" y="3840"/>
                    <a:pt x="2444" y="1280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8"/>
            <p:cNvSpPr/>
            <p:nvPr/>
          </p:nvSpPr>
          <p:spPr>
            <a:xfrm>
              <a:off x="2158885" y="4948087"/>
              <a:ext cx="92792" cy="92239"/>
            </a:xfrm>
            <a:custGeom>
              <a:avLst/>
              <a:gdLst/>
              <a:ahLst/>
              <a:cxnLst/>
              <a:rect l="l" t="t" r="r" b="b"/>
              <a:pathLst>
                <a:path w="7796" h="7797" extrusionOk="0">
                  <a:moveTo>
                    <a:pt x="0" y="1"/>
                  </a:moveTo>
                  <a:lnTo>
                    <a:pt x="0" y="1514"/>
                  </a:lnTo>
                  <a:cubicBezTo>
                    <a:pt x="0" y="4189"/>
                    <a:pt x="1513" y="6633"/>
                    <a:pt x="3956" y="7796"/>
                  </a:cubicBezTo>
                  <a:cubicBezTo>
                    <a:pt x="6283" y="6633"/>
                    <a:pt x="7795" y="4189"/>
                    <a:pt x="7795" y="1514"/>
                  </a:cubicBezTo>
                  <a:lnTo>
                    <a:pt x="7795" y="1"/>
                  </a:lnTo>
                  <a:cubicBezTo>
                    <a:pt x="5469" y="1397"/>
                    <a:pt x="3956" y="3840"/>
                    <a:pt x="3956" y="6633"/>
                  </a:cubicBezTo>
                  <a:cubicBezTo>
                    <a:pt x="3956" y="3840"/>
                    <a:pt x="2443" y="1397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8"/>
            <p:cNvSpPr/>
            <p:nvPr/>
          </p:nvSpPr>
          <p:spPr>
            <a:xfrm>
              <a:off x="2056380" y="4745877"/>
              <a:ext cx="94184" cy="90843"/>
            </a:xfrm>
            <a:custGeom>
              <a:avLst/>
              <a:gdLst/>
              <a:ahLst/>
              <a:cxnLst/>
              <a:rect l="l" t="t" r="r" b="b"/>
              <a:pathLst>
                <a:path w="7913" h="7679" extrusionOk="0">
                  <a:moveTo>
                    <a:pt x="0" y="0"/>
                  </a:moveTo>
                  <a:lnTo>
                    <a:pt x="0" y="1396"/>
                  </a:lnTo>
                  <a:cubicBezTo>
                    <a:pt x="0" y="4072"/>
                    <a:pt x="1513" y="6515"/>
                    <a:pt x="3956" y="7679"/>
                  </a:cubicBezTo>
                  <a:cubicBezTo>
                    <a:pt x="6283" y="6515"/>
                    <a:pt x="7796" y="4072"/>
                    <a:pt x="7912" y="1396"/>
                  </a:cubicBezTo>
                  <a:lnTo>
                    <a:pt x="7912" y="0"/>
                  </a:lnTo>
                  <a:cubicBezTo>
                    <a:pt x="5469" y="1280"/>
                    <a:pt x="3956" y="3723"/>
                    <a:pt x="3956" y="6515"/>
                  </a:cubicBezTo>
                  <a:cubicBezTo>
                    <a:pt x="3956" y="3723"/>
                    <a:pt x="2444" y="1280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8"/>
            <p:cNvSpPr/>
            <p:nvPr/>
          </p:nvSpPr>
          <p:spPr>
            <a:xfrm>
              <a:off x="2056380" y="4948087"/>
              <a:ext cx="94184" cy="92239"/>
            </a:xfrm>
            <a:custGeom>
              <a:avLst/>
              <a:gdLst/>
              <a:ahLst/>
              <a:cxnLst/>
              <a:rect l="l" t="t" r="r" b="b"/>
              <a:pathLst>
                <a:path w="7913" h="7797" extrusionOk="0">
                  <a:moveTo>
                    <a:pt x="0" y="1"/>
                  </a:moveTo>
                  <a:lnTo>
                    <a:pt x="0" y="1514"/>
                  </a:lnTo>
                  <a:cubicBezTo>
                    <a:pt x="0" y="4189"/>
                    <a:pt x="1513" y="6633"/>
                    <a:pt x="3956" y="7796"/>
                  </a:cubicBezTo>
                  <a:cubicBezTo>
                    <a:pt x="6283" y="6633"/>
                    <a:pt x="7796" y="4189"/>
                    <a:pt x="7912" y="1514"/>
                  </a:cubicBezTo>
                  <a:lnTo>
                    <a:pt x="7912" y="1"/>
                  </a:lnTo>
                  <a:cubicBezTo>
                    <a:pt x="5469" y="1397"/>
                    <a:pt x="3956" y="3840"/>
                    <a:pt x="3956" y="6633"/>
                  </a:cubicBezTo>
                  <a:cubicBezTo>
                    <a:pt x="3956" y="3840"/>
                    <a:pt x="2444" y="1397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8"/>
            <p:cNvSpPr/>
            <p:nvPr/>
          </p:nvSpPr>
          <p:spPr>
            <a:xfrm>
              <a:off x="2363883" y="4644075"/>
              <a:ext cx="92792" cy="92227"/>
            </a:xfrm>
            <a:custGeom>
              <a:avLst/>
              <a:gdLst/>
              <a:ahLst/>
              <a:cxnLst/>
              <a:rect l="l" t="t" r="r" b="b"/>
              <a:pathLst>
                <a:path w="7796" h="7796" extrusionOk="0">
                  <a:moveTo>
                    <a:pt x="1" y="0"/>
                  </a:moveTo>
                  <a:lnTo>
                    <a:pt x="1" y="1397"/>
                  </a:lnTo>
                  <a:cubicBezTo>
                    <a:pt x="1" y="4072"/>
                    <a:pt x="1513" y="6516"/>
                    <a:pt x="3840" y="7796"/>
                  </a:cubicBezTo>
                  <a:cubicBezTo>
                    <a:pt x="6283" y="6516"/>
                    <a:pt x="7796" y="4072"/>
                    <a:pt x="7796" y="1397"/>
                  </a:cubicBezTo>
                  <a:lnTo>
                    <a:pt x="7796" y="0"/>
                  </a:lnTo>
                  <a:cubicBezTo>
                    <a:pt x="5353" y="1280"/>
                    <a:pt x="3840" y="3840"/>
                    <a:pt x="3840" y="6516"/>
                  </a:cubicBezTo>
                  <a:cubicBezTo>
                    <a:pt x="3840" y="3840"/>
                    <a:pt x="2328" y="1280"/>
                    <a:pt x="1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8"/>
            <p:cNvSpPr/>
            <p:nvPr/>
          </p:nvSpPr>
          <p:spPr>
            <a:xfrm>
              <a:off x="2363883" y="5049890"/>
              <a:ext cx="92792" cy="93611"/>
            </a:xfrm>
            <a:custGeom>
              <a:avLst/>
              <a:gdLst/>
              <a:ahLst/>
              <a:cxnLst/>
              <a:rect l="l" t="t" r="r" b="b"/>
              <a:pathLst>
                <a:path w="7796" h="7913" extrusionOk="0">
                  <a:moveTo>
                    <a:pt x="1" y="1"/>
                  </a:moveTo>
                  <a:lnTo>
                    <a:pt x="1" y="1513"/>
                  </a:lnTo>
                  <a:cubicBezTo>
                    <a:pt x="1" y="4189"/>
                    <a:pt x="1513" y="6632"/>
                    <a:pt x="3840" y="7912"/>
                  </a:cubicBezTo>
                  <a:cubicBezTo>
                    <a:pt x="6283" y="6632"/>
                    <a:pt x="7796" y="4189"/>
                    <a:pt x="7796" y="1513"/>
                  </a:cubicBezTo>
                  <a:lnTo>
                    <a:pt x="7796" y="1"/>
                  </a:lnTo>
                  <a:cubicBezTo>
                    <a:pt x="5353" y="1280"/>
                    <a:pt x="3840" y="3840"/>
                    <a:pt x="3840" y="6632"/>
                  </a:cubicBezTo>
                  <a:cubicBezTo>
                    <a:pt x="3840" y="3840"/>
                    <a:pt x="2328" y="1280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8"/>
            <p:cNvSpPr/>
            <p:nvPr/>
          </p:nvSpPr>
          <p:spPr>
            <a:xfrm>
              <a:off x="2261378" y="4745877"/>
              <a:ext cx="92804" cy="90843"/>
            </a:xfrm>
            <a:custGeom>
              <a:avLst/>
              <a:gdLst/>
              <a:ahLst/>
              <a:cxnLst/>
              <a:rect l="l" t="t" r="r" b="b"/>
              <a:pathLst>
                <a:path w="7797" h="7679" extrusionOk="0">
                  <a:moveTo>
                    <a:pt x="1" y="0"/>
                  </a:moveTo>
                  <a:lnTo>
                    <a:pt x="1" y="1396"/>
                  </a:lnTo>
                  <a:cubicBezTo>
                    <a:pt x="1" y="4072"/>
                    <a:pt x="1513" y="6515"/>
                    <a:pt x="3957" y="7679"/>
                  </a:cubicBezTo>
                  <a:cubicBezTo>
                    <a:pt x="6284" y="6515"/>
                    <a:pt x="7796" y="4072"/>
                    <a:pt x="7796" y="1396"/>
                  </a:cubicBezTo>
                  <a:lnTo>
                    <a:pt x="7796" y="0"/>
                  </a:lnTo>
                  <a:cubicBezTo>
                    <a:pt x="5353" y="1280"/>
                    <a:pt x="3957" y="3723"/>
                    <a:pt x="3957" y="6515"/>
                  </a:cubicBezTo>
                  <a:cubicBezTo>
                    <a:pt x="3840" y="3723"/>
                    <a:pt x="2444" y="1280"/>
                    <a:pt x="1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8"/>
            <p:cNvSpPr/>
            <p:nvPr/>
          </p:nvSpPr>
          <p:spPr>
            <a:xfrm>
              <a:off x="2261378" y="4847668"/>
              <a:ext cx="92804" cy="90854"/>
            </a:xfrm>
            <a:custGeom>
              <a:avLst/>
              <a:gdLst/>
              <a:ahLst/>
              <a:cxnLst/>
              <a:rect l="l" t="t" r="r" b="b"/>
              <a:pathLst>
                <a:path w="7797" h="7680" extrusionOk="0">
                  <a:moveTo>
                    <a:pt x="7796" y="1"/>
                  </a:moveTo>
                  <a:cubicBezTo>
                    <a:pt x="5353" y="1280"/>
                    <a:pt x="3840" y="3840"/>
                    <a:pt x="3957" y="6632"/>
                  </a:cubicBezTo>
                  <a:cubicBezTo>
                    <a:pt x="3840" y="3840"/>
                    <a:pt x="2444" y="1397"/>
                    <a:pt x="1" y="117"/>
                  </a:cubicBezTo>
                  <a:lnTo>
                    <a:pt x="1" y="1513"/>
                  </a:lnTo>
                  <a:cubicBezTo>
                    <a:pt x="1" y="3491"/>
                    <a:pt x="815" y="5353"/>
                    <a:pt x="2328" y="6632"/>
                  </a:cubicBezTo>
                  <a:cubicBezTo>
                    <a:pt x="2793" y="7098"/>
                    <a:pt x="3259" y="7447"/>
                    <a:pt x="3957" y="7680"/>
                  </a:cubicBezTo>
                  <a:cubicBezTo>
                    <a:pt x="4538" y="7447"/>
                    <a:pt x="5004" y="7098"/>
                    <a:pt x="5586" y="6632"/>
                  </a:cubicBezTo>
                  <a:cubicBezTo>
                    <a:pt x="6982" y="5236"/>
                    <a:pt x="7796" y="3375"/>
                    <a:pt x="7796" y="1397"/>
                  </a:cubicBezTo>
                  <a:lnTo>
                    <a:pt x="7796" y="1"/>
                  </a:ln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8"/>
            <p:cNvSpPr/>
            <p:nvPr/>
          </p:nvSpPr>
          <p:spPr>
            <a:xfrm>
              <a:off x="2261378" y="4949470"/>
              <a:ext cx="94184" cy="92227"/>
            </a:xfrm>
            <a:custGeom>
              <a:avLst/>
              <a:gdLst/>
              <a:ahLst/>
              <a:cxnLst/>
              <a:rect l="l" t="t" r="r" b="b"/>
              <a:pathLst>
                <a:path w="7913" h="7796" extrusionOk="0">
                  <a:moveTo>
                    <a:pt x="1" y="0"/>
                  </a:moveTo>
                  <a:lnTo>
                    <a:pt x="1" y="1397"/>
                  </a:lnTo>
                  <a:cubicBezTo>
                    <a:pt x="1" y="4072"/>
                    <a:pt x="1513" y="6516"/>
                    <a:pt x="3957" y="7796"/>
                  </a:cubicBezTo>
                  <a:cubicBezTo>
                    <a:pt x="6400" y="6516"/>
                    <a:pt x="7913" y="4072"/>
                    <a:pt x="7913" y="1397"/>
                  </a:cubicBezTo>
                  <a:lnTo>
                    <a:pt x="7913" y="0"/>
                  </a:lnTo>
                  <a:cubicBezTo>
                    <a:pt x="6051" y="931"/>
                    <a:pt x="4771" y="2560"/>
                    <a:pt x="4189" y="4538"/>
                  </a:cubicBezTo>
                  <a:cubicBezTo>
                    <a:pt x="3957" y="5236"/>
                    <a:pt x="3957" y="5818"/>
                    <a:pt x="3957" y="6516"/>
                  </a:cubicBezTo>
                  <a:cubicBezTo>
                    <a:pt x="3957" y="5818"/>
                    <a:pt x="3840" y="5236"/>
                    <a:pt x="3724" y="4538"/>
                  </a:cubicBezTo>
                  <a:cubicBezTo>
                    <a:pt x="3142" y="2560"/>
                    <a:pt x="1862" y="931"/>
                    <a:pt x="1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8"/>
            <p:cNvSpPr/>
            <p:nvPr/>
          </p:nvSpPr>
          <p:spPr>
            <a:xfrm>
              <a:off x="2158885" y="4847668"/>
              <a:ext cx="94173" cy="90854"/>
            </a:xfrm>
            <a:custGeom>
              <a:avLst/>
              <a:gdLst/>
              <a:ahLst/>
              <a:cxnLst/>
              <a:rect l="l" t="t" r="r" b="b"/>
              <a:pathLst>
                <a:path w="7912" h="7680" extrusionOk="0">
                  <a:moveTo>
                    <a:pt x="117" y="1"/>
                  </a:moveTo>
                  <a:lnTo>
                    <a:pt x="117" y="1397"/>
                  </a:lnTo>
                  <a:cubicBezTo>
                    <a:pt x="0" y="4073"/>
                    <a:pt x="1629" y="6516"/>
                    <a:pt x="3956" y="7680"/>
                  </a:cubicBezTo>
                  <a:cubicBezTo>
                    <a:pt x="4538" y="7447"/>
                    <a:pt x="5119" y="7098"/>
                    <a:pt x="5585" y="6632"/>
                  </a:cubicBezTo>
                  <a:cubicBezTo>
                    <a:pt x="7097" y="5236"/>
                    <a:pt x="7912" y="3375"/>
                    <a:pt x="7912" y="1397"/>
                  </a:cubicBezTo>
                  <a:lnTo>
                    <a:pt x="7912" y="1"/>
                  </a:lnTo>
                  <a:cubicBezTo>
                    <a:pt x="5469" y="1280"/>
                    <a:pt x="3956" y="3724"/>
                    <a:pt x="3956" y="6516"/>
                  </a:cubicBezTo>
                  <a:cubicBezTo>
                    <a:pt x="3956" y="3724"/>
                    <a:pt x="2443" y="1280"/>
                    <a:pt x="117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8"/>
            <p:cNvSpPr/>
            <p:nvPr/>
          </p:nvSpPr>
          <p:spPr>
            <a:xfrm>
              <a:off x="2056380" y="5049890"/>
              <a:ext cx="94184" cy="93611"/>
            </a:xfrm>
            <a:custGeom>
              <a:avLst/>
              <a:gdLst/>
              <a:ahLst/>
              <a:cxnLst/>
              <a:rect l="l" t="t" r="r" b="b"/>
              <a:pathLst>
                <a:path w="7913" h="7913" extrusionOk="0">
                  <a:moveTo>
                    <a:pt x="0" y="1"/>
                  </a:moveTo>
                  <a:lnTo>
                    <a:pt x="0" y="1513"/>
                  </a:lnTo>
                  <a:cubicBezTo>
                    <a:pt x="0" y="4189"/>
                    <a:pt x="1513" y="6632"/>
                    <a:pt x="3956" y="7912"/>
                  </a:cubicBezTo>
                  <a:cubicBezTo>
                    <a:pt x="6283" y="6632"/>
                    <a:pt x="7796" y="4189"/>
                    <a:pt x="7912" y="1513"/>
                  </a:cubicBezTo>
                  <a:lnTo>
                    <a:pt x="7912" y="1"/>
                  </a:lnTo>
                  <a:cubicBezTo>
                    <a:pt x="5469" y="1280"/>
                    <a:pt x="3956" y="3840"/>
                    <a:pt x="3956" y="6632"/>
                  </a:cubicBezTo>
                  <a:cubicBezTo>
                    <a:pt x="3956" y="3840"/>
                    <a:pt x="2444" y="1280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8"/>
            <p:cNvSpPr/>
            <p:nvPr/>
          </p:nvSpPr>
          <p:spPr>
            <a:xfrm>
              <a:off x="2772505" y="5049890"/>
              <a:ext cx="94184" cy="93611"/>
            </a:xfrm>
            <a:custGeom>
              <a:avLst/>
              <a:gdLst/>
              <a:ahLst/>
              <a:cxnLst/>
              <a:rect l="l" t="t" r="r" b="b"/>
              <a:pathLst>
                <a:path w="7913" h="7913" extrusionOk="0">
                  <a:moveTo>
                    <a:pt x="0" y="1"/>
                  </a:moveTo>
                  <a:lnTo>
                    <a:pt x="0" y="1513"/>
                  </a:lnTo>
                  <a:cubicBezTo>
                    <a:pt x="0" y="4189"/>
                    <a:pt x="1513" y="6632"/>
                    <a:pt x="3956" y="7912"/>
                  </a:cubicBezTo>
                  <a:cubicBezTo>
                    <a:pt x="6400" y="6632"/>
                    <a:pt x="7912" y="4189"/>
                    <a:pt x="7912" y="1513"/>
                  </a:cubicBezTo>
                  <a:lnTo>
                    <a:pt x="7912" y="1"/>
                  </a:lnTo>
                  <a:cubicBezTo>
                    <a:pt x="5469" y="1280"/>
                    <a:pt x="3956" y="3840"/>
                    <a:pt x="3956" y="6632"/>
                  </a:cubicBezTo>
                  <a:cubicBezTo>
                    <a:pt x="3956" y="3840"/>
                    <a:pt x="2444" y="1280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8" name="Google Shape;978;p8"/>
          <p:cNvGrpSpPr/>
          <p:nvPr/>
        </p:nvGrpSpPr>
        <p:grpSpPr>
          <a:xfrm>
            <a:off x="6592009" y="1"/>
            <a:ext cx="2551131" cy="502934"/>
            <a:chOff x="1008930" y="3770190"/>
            <a:chExt cx="2356050" cy="477983"/>
          </a:xfrm>
        </p:grpSpPr>
        <p:sp>
          <p:nvSpPr>
            <p:cNvPr id="979" name="Google Shape;979;p8"/>
            <p:cNvSpPr/>
            <p:nvPr/>
          </p:nvSpPr>
          <p:spPr>
            <a:xfrm>
              <a:off x="1575248" y="3770190"/>
              <a:ext cx="86944" cy="88231"/>
            </a:xfrm>
            <a:custGeom>
              <a:avLst/>
              <a:gdLst/>
              <a:ahLst/>
              <a:cxnLst/>
              <a:rect l="l" t="t" r="r" b="b"/>
              <a:pathLst>
                <a:path w="7913" h="7796" extrusionOk="0">
                  <a:moveTo>
                    <a:pt x="1" y="0"/>
                  </a:moveTo>
                  <a:lnTo>
                    <a:pt x="1" y="1513"/>
                  </a:lnTo>
                  <a:cubicBezTo>
                    <a:pt x="1" y="4188"/>
                    <a:pt x="1513" y="6632"/>
                    <a:pt x="3956" y="7795"/>
                  </a:cubicBezTo>
                  <a:cubicBezTo>
                    <a:pt x="6400" y="6632"/>
                    <a:pt x="7912" y="4188"/>
                    <a:pt x="7912" y="1513"/>
                  </a:cubicBezTo>
                  <a:lnTo>
                    <a:pt x="7912" y="0"/>
                  </a:lnTo>
                  <a:cubicBezTo>
                    <a:pt x="5469" y="1280"/>
                    <a:pt x="3956" y="3839"/>
                    <a:pt x="3956" y="6515"/>
                  </a:cubicBezTo>
                  <a:cubicBezTo>
                    <a:pt x="3956" y="3839"/>
                    <a:pt x="2444" y="1280"/>
                    <a:pt x="1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8"/>
            <p:cNvSpPr/>
            <p:nvPr/>
          </p:nvSpPr>
          <p:spPr>
            <a:xfrm>
              <a:off x="1575248" y="3867623"/>
              <a:ext cx="85659" cy="88231"/>
            </a:xfrm>
            <a:custGeom>
              <a:avLst/>
              <a:gdLst/>
              <a:ahLst/>
              <a:cxnLst/>
              <a:rect l="l" t="t" r="r" b="b"/>
              <a:pathLst>
                <a:path w="7796" h="7796" extrusionOk="0">
                  <a:moveTo>
                    <a:pt x="1" y="1"/>
                  </a:moveTo>
                  <a:lnTo>
                    <a:pt x="1" y="1630"/>
                  </a:lnTo>
                  <a:cubicBezTo>
                    <a:pt x="1" y="4189"/>
                    <a:pt x="1629" y="6632"/>
                    <a:pt x="3956" y="7796"/>
                  </a:cubicBezTo>
                  <a:cubicBezTo>
                    <a:pt x="6283" y="6632"/>
                    <a:pt x="7796" y="4189"/>
                    <a:pt x="7796" y="1630"/>
                  </a:cubicBezTo>
                  <a:lnTo>
                    <a:pt x="7796" y="117"/>
                  </a:lnTo>
                  <a:cubicBezTo>
                    <a:pt x="5469" y="1397"/>
                    <a:pt x="3956" y="3840"/>
                    <a:pt x="3956" y="6516"/>
                  </a:cubicBezTo>
                  <a:cubicBezTo>
                    <a:pt x="3956" y="3840"/>
                    <a:pt x="2444" y="1280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8"/>
            <p:cNvSpPr/>
            <p:nvPr/>
          </p:nvSpPr>
          <p:spPr>
            <a:xfrm>
              <a:off x="1575248" y="3965066"/>
              <a:ext cx="86944" cy="88231"/>
            </a:xfrm>
            <a:custGeom>
              <a:avLst/>
              <a:gdLst/>
              <a:ahLst/>
              <a:cxnLst/>
              <a:rect l="l" t="t" r="r" b="b"/>
              <a:pathLst>
                <a:path w="7913" h="7796" extrusionOk="0">
                  <a:moveTo>
                    <a:pt x="1" y="0"/>
                  </a:moveTo>
                  <a:lnTo>
                    <a:pt x="1" y="1397"/>
                  </a:lnTo>
                  <a:cubicBezTo>
                    <a:pt x="1" y="4189"/>
                    <a:pt x="1513" y="6632"/>
                    <a:pt x="3956" y="7796"/>
                  </a:cubicBezTo>
                  <a:cubicBezTo>
                    <a:pt x="6400" y="6632"/>
                    <a:pt x="7912" y="4189"/>
                    <a:pt x="7912" y="1513"/>
                  </a:cubicBezTo>
                  <a:lnTo>
                    <a:pt x="7912" y="0"/>
                  </a:lnTo>
                  <a:cubicBezTo>
                    <a:pt x="5469" y="1280"/>
                    <a:pt x="3956" y="3840"/>
                    <a:pt x="3956" y="6516"/>
                  </a:cubicBezTo>
                  <a:cubicBezTo>
                    <a:pt x="3956" y="3840"/>
                    <a:pt x="2444" y="1280"/>
                    <a:pt x="1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8"/>
            <p:cNvSpPr/>
            <p:nvPr/>
          </p:nvSpPr>
          <p:spPr>
            <a:xfrm>
              <a:off x="1480645" y="3770190"/>
              <a:ext cx="86944" cy="88231"/>
            </a:xfrm>
            <a:custGeom>
              <a:avLst/>
              <a:gdLst/>
              <a:ahLst/>
              <a:cxnLst/>
              <a:rect l="l" t="t" r="r" b="b"/>
              <a:pathLst>
                <a:path w="7913" h="7796" extrusionOk="0">
                  <a:moveTo>
                    <a:pt x="1" y="0"/>
                  </a:moveTo>
                  <a:lnTo>
                    <a:pt x="1" y="1513"/>
                  </a:lnTo>
                  <a:cubicBezTo>
                    <a:pt x="1" y="4188"/>
                    <a:pt x="1513" y="6632"/>
                    <a:pt x="3957" y="7795"/>
                  </a:cubicBezTo>
                  <a:cubicBezTo>
                    <a:pt x="6284" y="6632"/>
                    <a:pt x="7912" y="4188"/>
                    <a:pt x="7912" y="1513"/>
                  </a:cubicBezTo>
                  <a:lnTo>
                    <a:pt x="7912" y="0"/>
                  </a:lnTo>
                  <a:cubicBezTo>
                    <a:pt x="5469" y="1280"/>
                    <a:pt x="3957" y="3839"/>
                    <a:pt x="3957" y="6515"/>
                  </a:cubicBezTo>
                  <a:cubicBezTo>
                    <a:pt x="3957" y="3839"/>
                    <a:pt x="2444" y="1280"/>
                    <a:pt x="1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8"/>
            <p:cNvSpPr/>
            <p:nvPr/>
          </p:nvSpPr>
          <p:spPr>
            <a:xfrm>
              <a:off x="1480645" y="3867623"/>
              <a:ext cx="86944" cy="89555"/>
            </a:xfrm>
            <a:custGeom>
              <a:avLst/>
              <a:gdLst/>
              <a:ahLst/>
              <a:cxnLst/>
              <a:rect l="l" t="t" r="r" b="b"/>
              <a:pathLst>
                <a:path w="7913" h="7913" extrusionOk="0">
                  <a:moveTo>
                    <a:pt x="1" y="1"/>
                  </a:moveTo>
                  <a:lnTo>
                    <a:pt x="1" y="1630"/>
                  </a:lnTo>
                  <a:cubicBezTo>
                    <a:pt x="1" y="4306"/>
                    <a:pt x="1513" y="6749"/>
                    <a:pt x="3957" y="7912"/>
                  </a:cubicBezTo>
                  <a:cubicBezTo>
                    <a:pt x="6284" y="6749"/>
                    <a:pt x="7912" y="4306"/>
                    <a:pt x="7912" y="1630"/>
                  </a:cubicBezTo>
                  <a:lnTo>
                    <a:pt x="7912" y="117"/>
                  </a:lnTo>
                  <a:cubicBezTo>
                    <a:pt x="5469" y="1397"/>
                    <a:pt x="3957" y="3840"/>
                    <a:pt x="3957" y="6516"/>
                  </a:cubicBezTo>
                  <a:cubicBezTo>
                    <a:pt x="3957" y="3840"/>
                    <a:pt x="2444" y="1280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8"/>
            <p:cNvSpPr/>
            <p:nvPr/>
          </p:nvSpPr>
          <p:spPr>
            <a:xfrm>
              <a:off x="1480645" y="3965066"/>
              <a:ext cx="86944" cy="88231"/>
            </a:xfrm>
            <a:custGeom>
              <a:avLst/>
              <a:gdLst/>
              <a:ahLst/>
              <a:cxnLst/>
              <a:rect l="l" t="t" r="r" b="b"/>
              <a:pathLst>
                <a:path w="7913" h="7796" extrusionOk="0">
                  <a:moveTo>
                    <a:pt x="1" y="0"/>
                  </a:moveTo>
                  <a:lnTo>
                    <a:pt x="1" y="1397"/>
                  </a:lnTo>
                  <a:cubicBezTo>
                    <a:pt x="1" y="4072"/>
                    <a:pt x="1513" y="6516"/>
                    <a:pt x="3957" y="7796"/>
                  </a:cubicBezTo>
                  <a:cubicBezTo>
                    <a:pt x="6284" y="6516"/>
                    <a:pt x="7912" y="4072"/>
                    <a:pt x="7912" y="1397"/>
                  </a:cubicBezTo>
                  <a:lnTo>
                    <a:pt x="7912" y="0"/>
                  </a:lnTo>
                  <a:cubicBezTo>
                    <a:pt x="5469" y="1280"/>
                    <a:pt x="3957" y="3840"/>
                    <a:pt x="3957" y="6516"/>
                  </a:cubicBezTo>
                  <a:cubicBezTo>
                    <a:pt x="3957" y="3840"/>
                    <a:pt x="2444" y="1280"/>
                    <a:pt x="1" y="0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8"/>
            <p:cNvSpPr/>
            <p:nvPr/>
          </p:nvSpPr>
          <p:spPr>
            <a:xfrm>
              <a:off x="1480645" y="4062510"/>
              <a:ext cx="86944" cy="88231"/>
            </a:xfrm>
            <a:custGeom>
              <a:avLst/>
              <a:gdLst/>
              <a:ahLst/>
              <a:cxnLst/>
              <a:rect l="l" t="t" r="r" b="b"/>
              <a:pathLst>
                <a:path w="7913" h="7796" extrusionOk="0">
                  <a:moveTo>
                    <a:pt x="1" y="0"/>
                  </a:moveTo>
                  <a:lnTo>
                    <a:pt x="1" y="1513"/>
                  </a:lnTo>
                  <a:cubicBezTo>
                    <a:pt x="1" y="4188"/>
                    <a:pt x="1513" y="6632"/>
                    <a:pt x="3957" y="7795"/>
                  </a:cubicBezTo>
                  <a:cubicBezTo>
                    <a:pt x="6284" y="6632"/>
                    <a:pt x="7912" y="4188"/>
                    <a:pt x="7912" y="1513"/>
                  </a:cubicBezTo>
                  <a:lnTo>
                    <a:pt x="7912" y="0"/>
                  </a:lnTo>
                  <a:cubicBezTo>
                    <a:pt x="5469" y="1280"/>
                    <a:pt x="3957" y="3839"/>
                    <a:pt x="3957" y="6515"/>
                  </a:cubicBezTo>
                  <a:cubicBezTo>
                    <a:pt x="3957" y="3839"/>
                    <a:pt x="2444" y="1280"/>
                    <a:pt x="1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8"/>
            <p:cNvSpPr/>
            <p:nvPr/>
          </p:nvSpPr>
          <p:spPr>
            <a:xfrm>
              <a:off x="1386054" y="3770190"/>
              <a:ext cx="86933" cy="88231"/>
            </a:xfrm>
            <a:custGeom>
              <a:avLst/>
              <a:gdLst/>
              <a:ahLst/>
              <a:cxnLst/>
              <a:rect l="l" t="t" r="r" b="b"/>
              <a:pathLst>
                <a:path w="7912" h="7796" extrusionOk="0">
                  <a:moveTo>
                    <a:pt x="0" y="0"/>
                  </a:moveTo>
                  <a:lnTo>
                    <a:pt x="0" y="1513"/>
                  </a:lnTo>
                  <a:cubicBezTo>
                    <a:pt x="0" y="4188"/>
                    <a:pt x="1513" y="6632"/>
                    <a:pt x="3956" y="7795"/>
                  </a:cubicBezTo>
                  <a:cubicBezTo>
                    <a:pt x="6399" y="6632"/>
                    <a:pt x="7912" y="4188"/>
                    <a:pt x="7912" y="1513"/>
                  </a:cubicBezTo>
                  <a:lnTo>
                    <a:pt x="7912" y="0"/>
                  </a:lnTo>
                  <a:cubicBezTo>
                    <a:pt x="5468" y="1280"/>
                    <a:pt x="3956" y="3839"/>
                    <a:pt x="3956" y="6515"/>
                  </a:cubicBezTo>
                  <a:cubicBezTo>
                    <a:pt x="3956" y="3839"/>
                    <a:pt x="2443" y="1280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8"/>
            <p:cNvSpPr/>
            <p:nvPr/>
          </p:nvSpPr>
          <p:spPr>
            <a:xfrm>
              <a:off x="1386054" y="3867623"/>
              <a:ext cx="86933" cy="89555"/>
            </a:xfrm>
            <a:custGeom>
              <a:avLst/>
              <a:gdLst/>
              <a:ahLst/>
              <a:cxnLst/>
              <a:rect l="l" t="t" r="r" b="b"/>
              <a:pathLst>
                <a:path w="7912" h="7913" extrusionOk="0">
                  <a:moveTo>
                    <a:pt x="0" y="1"/>
                  </a:moveTo>
                  <a:lnTo>
                    <a:pt x="0" y="1630"/>
                  </a:lnTo>
                  <a:cubicBezTo>
                    <a:pt x="0" y="4306"/>
                    <a:pt x="1513" y="6749"/>
                    <a:pt x="3956" y="7912"/>
                  </a:cubicBezTo>
                  <a:cubicBezTo>
                    <a:pt x="6399" y="6749"/>
                    <a:pt x="7912" y="4306"/>
                    <a:pt x="7912" y="1630"/>
                  </a:cubicBezTo>
                  <a:lnTo>
                    <a:pt x="7912" y="117"/>
                  </a:lnTo>
                  <a:cubicBezTo>
                    <a:pt x="5468" y="1397"/>
                    <a:pt x="3956" y="3840"/>
                    <a:pt x="3956" y="6516"/>
                  </a:cubicBezTo>
                  <a:cubicBezTo>
                    <a:pt x="3956" y="3840"/>
                    <a:pt x="2443" y="1280"/>
                    <a:pt x="0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8"/>
            <p:cNvSpPr/>
            <p:nvPr/>
          </p:nvSpPr>
          <p:spPr>
            <a:xfrm>
              <a:off x="1386054" y="3965066"/>
              <a:ext cx="86933" cy="88231"/>
            </a:xfrm>
            <a:custGeom>
              <a:avLst/>
              <a:gdLst/>
              <a:ahLst/>
              <a:cxnLst/>
              <a:rect l="l" t="t" r="r" b="b"/>
              <a:pathLst>
                <a:path w="7912" h="7796" extrusionOk="0">
                  <a:moveTo>
                    <a:pt x="0" y="0"/>
                  </a:moveTo>
                  <a:lnTo>
                    <a:pt x="0" y="1397"/>
                  </a:lnTo>
                  <a:cubicBezTo>
                    <a:pt x="0" y="4072"/>
                    <a:pt x="1513" y="6516"/>
                    <a:pt x="3956" y="7796"/>
                  </a:cubicBezTo>
                  <a:cubicBezTo>
                    <a:pt x="6399" y="6516"/>
                    <a:pt x="7912" y="4072"/>
                    <a:pt x="7912" y="1397"/>
                  </a:cubicBezTo>
                  <a:lnTo>
                    <a:pt x="7912" y="0"/>
                  </a:lnTo>
                  <a:cubicBezTo>
                    <a:pt x="5468" y="1280"/>
                    <a:pt x="3956" y="3840"/>
                    <a:pt x="3956" y="6516"/>
                  </a:cubicBezTo>
                  <a:cubicBezTo>
                    <a:pt x="3956" y="3840"/>
                    <a:pt x="2443" y="1280"/>
                    <a:pt x="0" y="0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8"/>
            <p:cNvSpPr/>
            <p:nvPr/>
          </p:nvSpPr>
          <p:spPr>
            <a:xfrm>
              <a:off x="1386054" y="4062510"/>
              <a:ext cx="86933" cy="88231"/>
            </a:xfrm>
            <a:custGeom>
              <a:avLst/>
              <a:gdLst/>
              <a:ahLst/>
              <a:cxnLst/>
              <a:rect l="l" t="t" r="r" b="b"/>
              <a:pathLst>
                <a:path w="7912" h="7796" extrusionOk="0">
                  <a:moveTo>
                    <a:pt x="0" y="0"/>
                  </a:moveTo>
                  <a:lnTo>
                    <a:pt x="0" y="1513"/>
                  </a:lnTo>
                  <a:cubicBezTo>
                    <a:pt x="0" y="4188"/>
                    <a:pt x="1513" y="6632"/>
                    <a:pt x="3956" y="7795"/>
                  </a:cubicBezTo>
                  <a:cubicBezTo>
                    <a:pt x="6399" y="6632"/>
                    <a:pt x="7912" y="4188"/>
                    <a:pt x="7912" y="1513"/>
                  </a:cubicBezTo>
                  <a:lnTo>
                    <a:pt x="7912" y="0"/>
                  </a:lnTo>
                  <a:cubicBezTo>
                    <a:pt x="5468" y="1280"/>
                    <a:pt x="3956" y="3839"/>
                    <a:pt x="3956" y="6515"/>
                  </a:cubicBezTo>
                  <a:cubicBezTo>
                    <a:pt x="3956" y="3839"/>
                    <a:pt x="2443" y="1280"/>
                    <a:pt x="0" y="0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8"/>
            <p:cNvSpPr/>
            <p:nvPr/>
          </p:nvSpPr>
          <p:spPr>
            <a:xfrm>
              <a:off x="1386054" y="4159942"/>
              <a:ext cx="86933" cy="88231"/>
            </a:xfrm>
            <a:custGeom>
              <a:avLst/>
              <a:gdLst/>
              <a:ahLst/>
              <a:cxnLst/>
              <a:rect l="l" t="t" r="r" b="b"/>
              <a:pathLst>
                <a:path w="7912" h="7796" extrusionOk="0">
                  <a:moveTo>
                    <a:pt x="0" y="1"/>
                  </a:moveTo>
                  <a:lnTo>
                    <a:pt x="0" y="1513"/>
                  </a:lnTo>
                  <a:cubicBezTo>
                    <a:pt x="0" y="4189"/>
                    <a:pt x="1513" y="6516"/>
                    <a:pt x="3956" y="7796"/>
                  </a:cubicBezTo>
                  <a:cubicBezTo>
                    <a:pt x="6399" y="6516"/>
                    <a:pt x="7912" y="4073"/>
                    <a:pt x="7912" y="1397"/>
                  </a:cubicBezTo>
                  <a:lnTo>
                    <a:pt x="7912" y="1"/>
                  </a:lnTo>
                  <a:cubicBezTo>
                    <a:pt x="5468" y="1280"/>
                    <a:pt x="3956" y="3724"/>
                    <a:pt x="3956" y="6516"/>
                  </a:cubicBezTo>
                  <a:cubicBezTo>
                    <a:pt x="3956" y="3724"/>
                    <a:pt x="2443" y="1280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8"/>
            <p:cNvSpPr/>
            <p:nvPr/>
          </p:nvSpPr>
          <p:spPr>
            <a:xfrm>
              <a:off x="1291452" y="3770190"/>
              <a:ext cx="86933" cy="88231"/>
            </a:xfrm>
            <a:custGeom>
              <a:avLst/>
              <a:gdLst/>
              <a:ahLst/>
              <a:cxnLst/>
              <a:rect l="l" t="t" r="r" b="b"/>
              <a:pathLst>
                <a:path w="7912" h="7796" extrusionOk="0">
                  <a:moveTo>
                    <a:pt x="0" y="0"/>
                  </a:moveTo>
                  <a:lnTo>
                    <a:pt x="0" y="1513"/>
                  </a:lnTo>
                  <a:cubicBezTo>
                    <a:pt x="0" y="4188"/>
                    <a:pt x="1513" y="6632"/>
                    <a:pt x="3956" y="7795"/>
                  </a:cubicBezTo>
                  <a:cubicBezTo>
                    <a:pt x="6399" y="6632"/>
                    <a:pt x="7912" y="4188"/>
                    <a:pt x="7912" y="1513"/>
                  </a:cubicBezTo>
                  <a:lnTo>
                    <a:pt x="7912" y="0"/>
                  </a:lnTo>
                  <a:cubicBezTo>
                    <a:pt x="5469" y="1280"/>
                    <a:pt x="3956" y="3839"/>
                    <a:pt x="3956" y="6515"/>
                  </a:cubicBezTo>
                  <a:cubicBezTo>
                    <a:pt x="3956" y="3839"/>
                    <a:pt x="2444" y="1280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8"/>
            <p:cNvSpPr/>
            <p:nvPr/>
          </p:nvSpPr>
          <p:spPr>
            <a:xfrm>
              <a:off x="1291452" y="3867623"/>
              <a:ext cx="86933" cy="89555"/>
            </a:xfrm>
            <a:custGeom>
              <a:avLst/>
              <a:gdLst/>
              <a:ahLst/>
              <a:cxnLst/>
              <a:rect l="l" t="t" r="r" b="b"/>
              <a:pathLst>
                <a:path w="7912" h="7913" extrusionOk="0">
                  <a:moveTo>
                    <a:pt x="0" y="1"/>
                  </a:moveTo>
                  <a:lnTo>
                    <a:pt x="0" y="1630"/>
                  </a:lnTo>
                  <a:cubicBezTo>
                    <a:pt x="0" y="4306"/>
                    <a:pt x="1513" y="6749"/>
                    <a:pt x="3956" y="7912"/>
                  </a:cubicBezTo>
                  <a:cubicBezTo>
                    <a:pt x="6399" y="6749"/>
                    <a:pt x="7912" y="4306"/>
                    <a:pt x="7912" y="1630"/>
                  </a:cubicBezTo>
                  <a:lnTo>
                    <a:pt x="7912" y="117"/>
                  </a:lnTo>
                  <a:cubicBezTo>
                    <a:pt x="5469" y="1397"/>
                    <a:pt x="3956" y="3840"/>
                    <a:pt x="3956" y="6516"/>
                  </a:cubicBezTo>
                  <a:cubicBezTo>
                    <a:pt x="3956" y="3840"/>
                    <a:pt x="2444" y="1280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8"/>
            <p:cNvSpPr/>
            <p:nvPr/>
          </p:nvSpPr>
          <p:spPr>
            <a:xfrm>
              <a:off x="1291452" y="3965066"/>
              <a:ext cx="86933" cy="88231"/>
            </a:xfrm>
            <a:custGeom>
              <a:avLst/>
              <a:gdLst/>
              <a:ahLst/>
              <a:cxnLst/>
              <a:rect l="l" t="t" r="r" b="b"/>
              <a:pathLst>
                <a:path w="7912" h="7796" extrusionOk="0">
                  <a:moveTo>
                    <a:pt x="0" y="0"/>
                  </a:moveTo>
                  <a:lnTo>
                    <a:pt x="0" y="1397"/>
                  </a:lnTo>
                  <a:cubicBezTo>
                    <a:pt x="0" y="4072"/>
                    <a:pt x="1513" y="6516"/>
                    <a:pt x="3956" y="7796"/>
                  </a:cubicBezTo>
                  <a:cubicBezTo>
                    <a:pt x="6399" y="6516"/>
                    <a:pt x="7912" y="4072"/>
                    <a:pt x="7912" y="1397"/>
                  </a:cubicBezTo>
                  <a:lnTo>
                    <a:pt x="7912" y="0"/>
                  </a:lnTo>
                  <a:cubicBezTo>
                    <a:pt x="5469" y="1280"/>
                    <a:pt x="3956" y="3840"/>
                    <a:pt x="3956" y="6516"/>
                  </a:cubicBezTo>
                  <a:cubicBezTo>
                    <a:pt x="3956" y="3840"/>
                    <a:pt x="2444" y="1280"/>
                    <a:pt x="0" y="0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8"/>
            <p:cNvSpPr/>
            <p:nvPr/>
          </p:nvSpPr>
          <p:spPr>
            <a:xfrm>
              <a:off x="1291452" y="4062510"/>
              <a:ext cx="86933" cy="88231"/>
            </a:xfrm>
            <a:custGeom>
              <a:avLst/>
              <a:gdLst/>
              <a:ahLst/>
              <a:cxnLst/>
              <a:rect l="l" t="t" r="r" b="b"/>
              <a:pathLst>
                <a:path w="7912" h="7796" extrusionOk="0">
                  <a:moveTo>
                    <a:pt x="0" y="0"/>
                  </a:moveTo>
                  <a:lnTo>
                    <a:pt x="0" y="1513"/>
                  </a:lnTo>
                  <a:cubicBezTo>
                    <a:pt x="0" y="4188"/>
                    <a:pt x="1513" y="6632"/>
                    <a:pt x="3956" y="7795"/>
                  </a:cubicBezTo>
                  <a:cubicBezTo>
                    <a:pt x="6399" y="6632"/>
                    <a:pt x="7912" y="4188"/>
                    <a:pt x="7912" y="1513"/>
                  </a:cubicBezTo>
                  <a:lnTo>
                    <a:pt x="7912" y="0"/>
                  </a:lnTo>
                  <a:cubicBezTo>
                    <a:pt x="5469" y="1280"/>
                    <a:pt x="3956" y="3839"/>
                    <a:pt x="3956" y="6515"/>
                  </a:cubicBezTo>
                  <a:cubicBezTo>
                    <a:pt x="3956" y="3839"/>
                    <a:pt x="2444" y="1280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8"/>
            <p:cNvSpPr/>
            <p:nvPr/>
          </p:nvSpPr>
          <p:spPr>
            <a:xfrm>
              <a:off x="1198124" y="3770190"/>
              <a:ext cx="85670" cy="88231"/>
            </a:xfrm>
            <a:custGeom>
              <a:avLst/>
              <a:gdLst/>
              <a:ahLst/>
              <a:cxnLst/>
              <a:rect l="l" t="t" r="r" b="b"/>
              <a:pathLst>
                <a:path w="7797" h="7796" extrusionOk="0">
                  <a:moveTo>
                    <a:pt x="1" y="0"/>
                  </a:moveTo>
                  <a:lnTo>
                    <a:pt x="1" y="1513"/>
                  </a:lnTo>
                  <a:cubicBezTo>
                    <a:pt x="1" y="4188"/>
                    <a:pt x="1513" y="6632"/>
                    <a:pt x="3840" y="7795"/>
                  </a:cubicBezTo>
                  <a:cubicBezTo>
                    <a:pt x="6284" y="6632"/>
                    <a:pt x="7796" y="4188"/>
                    <a:pt x="7796" y="1513"/>
                  </a:cubicBezTo>
                  <a:lnTo>
                    <a:pt x="7796" y="0"/>
                  </a:lnTo>
                  <a:cubicBezTo>
                    <a:pt x="5353" y="1280"/>
                    <a:pt x="3840" y="3839"/>
                    <a:pt x="3840" y="6515"/>
                  </a:cubicBezTo>
                  <a:cubicBezTo>
                    <a:pt x="3840" y="3839"/>
                    <a:pt x="2328" y="1280"/>
                    <a:pt x="1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8"/>
            <p:cNvSpPr/>
            <p:nvPr/>
          </p:nvSpPr>
          <p:spPr>
            <a:xfrm>
              <a:off x="1198124" y="3867623"/>
              <a:ext cx="85670" cy="89555"/>
            </a:xfrm>
            <a:custGeom>
              <a:avLst/>
              <a:gdLst/>
              <a:ahLst/>
              <a:cxnLst/>
              <a:rect l="l" t="t" r="r" b="b"/>
              <a:pathLst>
                <a:path w="7797" h="7913" extrusionOk="0">
                  <a:moveTo>
                    <a:pt x="1" y="1"/>
                  </a:moveTo>
                  <a:lnTo>
                    <a:pt x="1" y="1630"/>
                  </a:lnTo>
                  <a:cubicBezTo>
                    <a:pt x="1" y="4306"/>
                    <a:pt x="1513" y="6749"/>
                    <a:pt x="3840" y="7912"/>
                  </a:cubicBezTo>
                  <a:cubicBezTo>
                    <a:pt x="6284" y="6632"/>
                    <a:pt x="7796" y="4189"/>
                    <a:pt x="7796" y="1630"/>
                  </a:cubicBezTo>
                  <a:lnTo>
                    <a:pt x="7796" y="117"/>
                  </a:lnTo>
                  <a:cubicBezTo>
                    <a:pt x="5353" y="1397"/>
                    <a:pt x="3957" y="3840"/>
                    <a:pt x="3840" y="6516"/>
                  </a:cubicBezTo>
                  <a:cubicBezTo>
                    <a:pt x="3840" y="3840"/>
                    <a:pt x="2328" y="1280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8"/>
            <p:cNvSpPr/>
            <p:nvPr/>
          </p:nvSpPr>
          <p:spPr>
            <a:xfrm>
              <a:off x="1198124" y="3965066"/>
              <a:ext cx="85670" cy="88231"/>
            </a:xfrm>
            <a:custGeom>
              <a:avLst/>
              <a:gdLst/>
              <a:ahLst/>
              <a:cxnLst/>
              <a:rect l="l" t="t" r="r" b="b"/>
              <a:pathLst>
                <a:path w="7797" h="7796" extrusionOk="0">
                  <a:moveTo>
                    <a:pt x="1" y="0"/>
                  </a:moveTo>
                  <a:lnTo>
                    <a:pt x="1" y="1397"/>
                  </a:lnTo>
                  <a:cubicBezTo>
                    <a:pt x="1" y="4072"/>
                    <a:pt x="1513" y="6516"/>
                    <a:pt x="3840" y="7796"/>
                  </a:cubicBezTo>
                  <a:cubicBezTo>
                    <a:pt x="6284" y="6516"/>
                    <a:pt x="7680" y="4189"/>
                    <a:pt x="7796" y="1513"/>
                  </a:cubicBezTo>
                  <a:lnTo>
                    <a:pt x="7796" y="0"/>
                  </a:lnTo>
                  <a:cubicBezTo>
                    <a:pt x="5353" y="1397"/>
                    <a:pt x="3840" y="3840"/>
                    <a:pt x="3840" y="6516"/>
                  </a:cubicBezTo>
                  <a:cubicBezTo>
                    <a:pt x="3840" y="3840"/>
                    <a:pt x="2328" y="1280"/>
                    <a:pt x="1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8"/>
            <p:cNvSpPr/>
            <p:nvPr/>
          </p:nvSpPr>
          <p:spPr>
            <a:xfrm>
              <a:off x="1103532" y="3770190"/>
              <a:ext cx="85659" cy="88231"/>
            </a:xfrm>
            <a:custGeom>
              <a:avLst/>
              <a:gdLst/>
              <a:ahLst/>
              <a:cxnLst/>
              <a:rect l="l" t="t" r="r" b="b"/>
              <a:pathLst>
                <a:path w="7796" h="7796" extrusionOk="0">
                  <a:moveTo>
                    <a:pt x="0" y="0"/>
                  </a:moveTo>
                  <a:lnTo>
                    <a:pt x="0" y="1513"/>
                  </a:lnTo>
                  <a:cubicBezTo>
                    <a:pt x="0" y="4188"/>
                    <a:pt x="1513" y="6632"/>
                    <a:pt x="3840" y="7795"/>
                  </a:cubicBezTo>
                  <a:cubicBezTo>
                    <a:pt x="6283" y="6632"/>
                    <a:pt x="7795" y="4188"/>
                    <a:pt x="7795" y="1513"/>
                  </a:cubicBezTo>
                  <a:lnTo>
                    <a:pt x="7795" y="0"/>
                  </a:lnTo>
                  <a:cubicBezTo>
                    <a:pt x="5352" y="1280"/>
                    <a:pt x="3840" y="3839"/>
                    <a:pt x="3840" y="6515"/>
                  </a:cubicBezTo>
                  <a:cubicBezTo>
                    <a:pt x="3840" y="3839"/>
                    <a:pt x="2327" y="1280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8"/>
            <p:cNvSpPr/>
            <p:nvPr/>
          </p:nvSpPr>
          <p:spPr>
            <a:xfrm>
              <a:off x="1103532" y="3867623"/>
              <a:ext cx="85659" cy="89555"/>
            </a:xfrm>
            <a:custGeom>
              <a:avLst/>
              <a:gdLst/>
              <a:ahLst/>
              <a:cxnLst/>
              <a:rect l="l" t="t" r="r" b="b"/>
              <a:pathLst>
                <a:path w="7796" h="7913" extrusionOk="0">
                  <a:moveTo>
                    <a:pt x="0" y="1"/>
                  </a:moveTo>
                  <a:lnTo>
                    <a:pt x="0" y="1630"/>
                  </a:lnTo>
                  <a:cubicBezTo>
                    <a:pt x="0" y="4306"/>
                    <a:pt x="1513" y="6749"/>
                    <a:pt x="3840" y="7912"/>
                  </a:cubicBezTo>
                  <a:cubicBezTo>
                    <a:pt x="6283" y="6749"/>
                    <a:pt x="7795" y="4306"/>
                    <a:pt x="7795" y="1630"/>
                  </a:cubicBezTo>
                  <a:lnTo>
                    <a:pt x="7795" y="117"/>
                  </a:lnTo>
                  <a:cubicBezTo>
                    <a:pt x="5469" y="1397"/>
                    <a:pt x="3956" y="3840"/>
                    <a:pt x="3840" y="6516"/>
                  </a:cubicBezTo>
                  <a:cubicBezTo>
                    <a:pt x="3840" y="3840"/>
                    <a:pt x="2327" y="1280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8"/>
            <p:cNvSpPr/>
            <p:nvPr/>
          </p:nvSpPr>
          <p:spPr>
            <a:xfrm>
              <a:off x="1008930" y="3770190"/>
              <a:ext cx="85659" cy="88231"/>
            </a:xfrm>
            <a:custGeom>
              <a:avLst/>
              <a:gdLst/>
              <a:ahLst/>
              <a:cxnLst/>
              <a:rect l="l" t="t" r="r" b="b"/>
              <a:pathLst>
                <a:path w="7796" h="7796" extrusionOk="0">
                  <a:moveTo>
                    <a:pt x="0" y="0"/>
                  </a:moveTo>
                  <a:lnTo>
                    <a:pt x="0" y="1513"/>
                  </a:lnTo>
                  <a:cubicBezTo>
                    <a:pt x="0" y="4188"/>
                    <a:pt x="1513" y="6632"/>
                    <a:pt x="3956" y="7795"/>
                  </a:cubicBezTo>
                  <a:cubicBezTo>
                    <a:pt x="6283" y="6632"/>
                    <a:pt x="7796" y="4188"/>
                    <a:pt x="7796" y="1513"/>
                  </a:cubicBezTo>
                  <a:lnTo>
                    <a:pt x="7796" y="0"/>
                  </a:lnTo>
                  <a:cubicBezTo>
                    <a:pt x="5352" y="1280"/>
                    <a:pt x="3840" y="3839"/>
                    <a:pt x="3956" y="6515"/>
                  </a:cubicBezTo>
                  <a:cubicBezTo>
                    <a:pt x="3840" y="3839"/>
                    <a:pt x="2444" y="1280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8"/>
            <p:cNvSpPr/>
            <p:nvPr/>
          </p:nvSpPr>
          <p:spPr>
            <a:xfrm>
              <a:off x="2332045" y="3770190"/>
              <a:ext cx="85659" cy="88231"/>
            </a:xfrm>
            <a:custGeom>
              <a:avLst/>
              <a:gdLst/>
              <a:ahLst/>
              <a:cxnLst/>
              <a:rect l="l" t="t" r="r" b="b"/>
              <a:pathLst>
                <a:path w="7796" h="7796" extrusionOk="0">
                  <a:moveTo>
                    <a:pt x="0" y="0"/>
                  </a:moveTo>
                  <a:lnTo>
                    <a:pt x="0" y="1513"/>
                  </a:lnTo>
                  <a:cubicBezTo>
                    <a:pt x="0" y="4188"/>
                    <a:pt x="1513" y="6632"/>
                    <a:pt x="3840" y="7795"/>
                  </a:cubicBezTo>
                  <a:cubicBezTo>
                    <a:pt x="6283" y="6632"/>
                    <a:pt x="7796" y="4188"/>
                    <a:pt x="7796" y="1513"/>
                  </a:cubicBezTo>
                  <a:lnTo>
                    <a:pt x="7796" y="0"/>
                  </a:lnTo>
                  <a:cubicBezTo>
                    <a:pt x="5352" y="1280"/>
                    <a:pt x="3840" y="3839"/>
                    <a:pt x="3840" y="6515"/>
                  </a:cubicBezTo>
                  <a:cubicBezTo>
                    <a:pt x="3840" y="3839"/>
                    <a:pt x="2327" y="1280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8"/>
            <p:cNvSpPr/>
            <p:nvPr/>
          </p:nvSpPr>
          <p:spPr>
            <a:xfrm>
              <a:off x="2332045" y="3867623"/>
              <a:ext cx="85659" cy="89555"/>
            </a:xfrm>
            <a:custGeom>
              <a:avLst/>
              <a:gdLst/>
              <a:ahLst/>
              <a:cxnLst/>
              <a:rect l="l" t="t" r="r" b="b"/>
              <a:pathLst>
                <a:path w="7796" h="7913" extrusionOk="0">
                  <a:moveTo>
                    <a:pt x="0" y="1"/>
                  </a:moveTo>
                  <a:lnTo>
                    <a:pt x="0" y="1630"/>
                  </a:lnTo>
                  <a:cubicBezTo>
                    <a:pt x="0" y="4306"/>
                    <a:pt x="1513" y="6749"/>
                    <a:pt x="3840" y="7912"/>
                  </a:cubicBezTo>
                  <a:cubicBezTo>
                    <a:pt x="6283" y="6749"/>
                    <a:pt x="7796" y="4189"/>
                    <a:pt x="7796" y="1630"/>
                  </a:cubicBezTo>
                  <a:lnTo>
                    <a:pt x="7796" y="117"/>
                  </a:lnTo>
                  <a:cubicBezTo>
                    <a:pt x="5469" y="1397"/>
                    <a:pt x="3956" y="3840"/>
                    <a:pt x="3840" y="6516"/>
                  </a:cubicBezTo>
                  <a:cubicBezTo>
                    <a:pt x="3840" y="3840"/>
                    <a:pt x="2327" y="1280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8"/>
            <p:cNvSpPr/>
            <p:nvPr/>
          </p:nvSpPr>
          <p:spPr>
            <a:xfrm>
              <a:off x="2332045" y="3965066"/>
              <a:ext cx="85659" cy="88231"/>
            </a:xfrm>
            <a:custGeom>
              <a:avLst/>
              <a:gdLst/>
              <a:ahLst/>
              <a:cxnLst/>
              <a:rect l="l" t="t" r="r" b="b"/>
              <a:pathLst>
                <a:path w="7796" h="7796" extrusionOk="0">
                  <a:moveTo>
                    <a:pt x="0" y="0"/>
                  </a:moveTo>
                  <a:lnTo>
                    <a:pt x="0" y="1397"/>
                  </a:lnTo>
                  <a:cubicBezTo>
                    <a:pt x="0" y="4072"/>
                    <a:pt x="1513" y="6516"/>
                    <a:pt x="3840" y="7796"/>
                  </a:cubicBezTo>
                  <a:cubicBezTo>
                    <a:pt x="6283" y="6516"/>
                    <a:pt x="7796" y="4072"/>
                    <a:pt x="7796" y="1397"/>
                  </a:cubicBezTo>
                  <a:lnTo>
                    <a:pt x="7796" y="0"/>
                  </a:lnTo>
                  <a:cubicBezTo>
                    <a:pt x="5352" y="1280"/>
                    <a:pt x="3840" y="3840"/>
                    <a:pt x="3840" y="6516"/>
                  </a:cubicBezTo>
                  <a:cubicBezTo>
                    <a:pt x="3840" y="3840"/>
                    <a:pt x="2327" y="1280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8"/>
            <p:cNvSpPr/>
            <p:nvPr/>
          </p:nvSpPr>
          <p:spPr>
            <a:xfrm>
              <a:off x="2237442" y="3770190"/>
              <a:ext cx="85659" cy="88231"/>
            </a:xfrm>
            <a:custGeom>
              <a:avLst/>
              <a:gdLst/>
              <a:ahLst/>
              <a:cxnLst/>
              <a:rect l="l" t="t" r="r" b="b"/>
              <a:pathLst>
                <a:path w="7796" h="7796" extrusionOk="0">
                  <a:moveTo>
                    <a:pt x="1" y="0"/>
                  </a:moveTo>
                  <a:lnTo>
                    <a:pt x="1" y="1513"/>
                  </a:lnTo>
                  <a:cubicBezTo>
                    <a:pt x="1" y="4188"/>
                    <a:pt x="1513" y="6632"/>
                    <a:pt x="3956" y="7795"/>
                  </a:cubicBezTo>
                  <a:cubicBezTo>
                    <a:pt x="6283" y="6632"/>
                    <a:pt x="7796" y="4188"/>
                    <a:pt x="7796" y="1513"/>
                  </a:cubicBezTo>
                  <a:lnTo>
                    <a:pt x="7796" y="0"/>
                  </a:lnTo>
                  <a:cubicBezTo>
                    <a:pt x="5353" y="1280"/>
                    <a:pt x="3956" y="3839"/>
                    <a:pt x="3956" y="6515"/>
                  </a:cubicBezTo>
                  <a:cubicBezTo>
                    <a:pt x="3840" y="3839"/>
                    <a:pt x="2444" y="1280"/>
                    <a:pt x="1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8"/>
            <p:cNvSpPr/>
            <p:nvPr/>
          </p:nvSpPr>
          <p:spPr>
            <a:xfrm>
              <a:off x="2237442" y="3867623"/>
              <a:ext cx="85659" cy="89555"/>
            </a:xfrm>
            <a:custGeom>
              <a:avLst/>
              <a:gdLst/>
              <a:ahLst/>
              <a:cxnLst/>
              <a:rect l="l" t="t" r="r" b="b"/>
              <a:pathLst>
                <a:path w="7796" h="7913" extrusionOk="0">
                  <a:moveTo>
                    <a:pt x="1" y="1"/>
                  </a:moveTo>
                  <a:lnTo>
                    <a:pt x="1" y="1630"/>
                  </a:lnTo>
                  <a:cubicBezTo>
                    <a:pt x="1" y="4306"/>
                    <a:pt x="1513" y="6749"/>
                    <a:pt x="3956" y="7912"/>
                  </a:cubicBezTo>
                  <a:cubicBezTo>
                    <a:pt x="6283" y="6749"/>
                    <a:pt x="7796" y="4306"/>
                    <a:pt x="7796" y="1630"/>
                  </a:cubicBezTo>
                  <a:lnTo>
                    <a:pt x="7796" y="117"/>
                  </a:lnTo>
                  <a:cubicBezTo>
                    <a:pt x="5469" y="1397"/>
                    <a:pt x="3956" y="3840"/>
                    <a:pt x="3956" y="6516"/>
                  </a:cubicBezTo>
                  <a:cubicBezTo>
                    <a:pt x="3840" y="3840"/>
                    <a:pt x="2444" y="1280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8"/>
            <p:cNvSpPr/>
            <p:nvPr/>
          </p:nvSpPr>
          <p:spPr>
            <a:xfrm>
              <a:off x="2237442" y="3965066"/>
              <a:ext cx="85659" cy="88231"/>
            </a:xfrm>
            <a:custGeom>
              <a:avLst/>
              <a:gdLst/>
              <a:ahLst/>
              <a:cxnLst/>
              <a:rect l="l" t="t" r="r" b="b"/>
              <a:pathLst>
                <a:path w="7796" h="7796" extrusionOk="0">
                  <a:moveTo>
                    <a:pt x="1" y="0"/>
                  </a:moveTo>
                  <a:lnTo>
                    <a:pt x="1" y="1397"/>
                  </a:lnTo>
                  <a:cubicBezTo>
                    <a:pt x="1" y="4072"/>
                    <a:pt x="1513" y="6516"/>
                    <a:pt x="3956" y="7796"/>
                  </a:cubicBezTo>
                  <a:cubicBezTo>
                    <a:pt x="6283" y="6516"/>
                    <a:pt x="7796" y="4072"/>
                    <a:pt x="7796" y="1397"/>
                  </a:cubicBezTo>
                  <a:lnTo>
                    <a:pt x="7796" y="0"/>
                  </a:lnTo>
                  <a:cubicBezTo>
                    <a:pt x="5353" y="1280"/>
                    <a:pt x="3956" y="3840"/>
                    <a:pt x="3956" y="6516"/>
                  </a:cubicBezTo>
                  <a:cubicBezTo>
                    <a:pt x="3840" y="3840"/>
                    <a:pt x="2444" y="1280"/>
                    <a:pt x="1" y="0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8"/>
            <p:cNvSpPr/>
            <p:nvPr/>
          </p:nvSpPr>
          <p:spPr>
            <a:xfrm>
              <a:off x="2237442" y="4062510"/>
              <a:ext cx="85659" cy="88231"/>
            </a:xfrm>
            <a:custGeom>
              <a:avLst/>
              <a:gdLst/>
              <a:ahLst/>
              <a:cxnLst/>
              <a:rect l="l" t="t" r="r" b="b"/>
              <a:pathLst>
                <a:path w="7796" h="7796" extrusionOk="0">
                  <a:moveTo>
                    <a:pt x="1" y="0"/>
                  </a:moveTo>
                  <a:lnTo>
                    <a:pt x="1" y="1513"/>
                  </a:lnTo>
                  <a:cubicBezTo>
                    <a:pt x="1" y="4188"/>
                    <a:pt x="1513" y="6632"/>
                    <a:pt x="3956" y="7795"/>
                  </a:cubicBezTo>
                  <a:cubicBezTo>
                    <a:pt x="6283" y="6632"/>
                    <a:pt x="7796" y="4188"/>
                    <a:pt x="7796" y="1513"/>
                  </a:cubicBezTo>
                  <a:lnTo>
                    <a:pt x="7796" y="0"/>
                  </a:lnTo>
                  <a:cubicBezTo>
                    <a:pt x="5353" y="1280"/>
                    <a:pt x="3956" y="3839"/>
                    <a:pt x="3956" y="6515"/>
                  </a:cubicBezTo>
                  <a:cubicBezTo>
                    <a:pt x="3840" y="3839"/>
                    <a:pt x="2444" y="1280"/>
                    <a:pt x="1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8"/>
            <p:cNvSpPr/>
            <p:nvPr/>
          </p:nvSpPr>
          <p:spPr>
            <a:xfrm>
              <a:off x="2142840" y="3770190"/>
              <a:ext cx="85670" cy="88231"/>
            </a:xfrm>
            <a:custGeom>
              <a:avLst/>
              <a:gdLst/>
              <a:ahLst/>
              <a:cxnLst/>
              <a:rect l="l" t="t" r="r" b="b"/>
              <a:pathLst>
                <a:path w="7797" h="7796" extrusionOk="0">
                  <a:moveTo>
                    <a:pt x="1" y="0"/>
                  </a:moveTo>
                  <a:lnTo>
                    <a:pt x="1" y="1513"/>
                  </a:lnTo>
                  <a:cubicBezTo>
                    <a:pt x="1" y="4188"/>
                    <a:pt x="1513" y="6632"/>
                    <a:pt x="3957" y="7795"/>
                  </a:cubicBezTo>
                  <a:cubicBezTo>
                    <a:pt x="6284" y="6632"/>
                    <a:pt x="7796" y="4188"/>
                    <a:pt x="7796" y="1513"/>
                  </a:cubicBezTo>
                  <a:lnTo>
                    <a:pt x="7796" y="0"/>
                  </a:lnTo>
                  <a:cubicBezTo>
                    <a:pt x="5469" y="1280"/>
                    <a:pt x="3957" y="3839"/>
                    <a:pt x="3957" y="6515"/>
                  </a:cubicBezTo>
                  <a:cubicBezTo>
                    <a:pt x="3957" y="3839"/>
                    <a:pt x="2444" y="1280"/>
                    <a:pt x="1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8"/>
            <p:cNvSpPr/>
            <p:nvPr/>
          </p:nvSpPr>
          <p:spPr>
            <a:xfrm>
              <a:off x="2142840" y="3867623"/>
              <a:ext cx="85670" cy="89555"/>
            </a:xfrm>
            <a:custGeom>
              <a:avLst/>
              <a:gdLst/>
              <a:ahLst/>
              <a:cxnLst/>
              <a:rect l="l" t="t" r="r" b="b"/>
              <a:pathLst>
                <a:path w="7797" h="7913" extrusionOk="0">
                  <a:moveTo>
                    <a:pt x="1" y="1"/>
                  </a:moveTo>
                  <a:lnTo>
                    <a:pt x="1" y="1630"/>
                  </a:lnTo>
                  <a:cubicBezTo>
                    <a:pt x="1" y="4306"/>
                    <a:pt x="1513" y="6749"/>
                    <a:pt x="3957" y="7912"/>
                  </a:cubicBezTo>
                  <a:cubicBezTo>
                    <a:pt x="6284" y="6749"/>
                    <a:pt x="7796" y="4306"/>
                    <a:pt x="7796" y="1630"/>
                  </a:cubicBezTo>
                  <a:lnTo>
                    <a:pt x="7796" y="117"/>
                  </a:lnTo>
                  <a:cubicBezTo>
                    <a:pt x="5469" y="1397"/>
                    <a:pt x="3957" y="3840"/>
                    <a:pt x="3957" y="6516"/>
                  </a:cubicBezTo>
                  <a:cubicBezTo>
                    <a:pt x="3957" y="3840"/>
                    <a:pt x="2444" y="1280"/>
                    <a:pt x="1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8"/>
            <p:cNvSpPr/>
            <p:nvPr/>
          </p:nvSpPr>
          <p:spPr>
            <a:xfrm>
              <a:off x="2142840" y="3965066"/>
              <a:ext cx="85670" cy="88231"/>
            </a:xfrm>
            <a:custGeom>
              <a:avLst/>
              <a:gdLst/>
              <a:ahLst/>
              <a:cxnLst/>
              <a:rect l="l" t="t" r="r" b="b"/>
              <a:pathLst>
                <a:path w="7797" h="7796" extrusionOk="0">
                  <a:moveTo>
                    <a:pt x="1" y="0"/>
                  </a:moveTo>
                  <a:lnTo>
                    <a:pt x="1" y="1397"/>
                  </a:lnTo>
                  <a:cubicBezTo>
                    <a:pt x="1" y="4072"/>
                    <a:pt x="1513" y="6516"/>
                    <a:pt x="3957" y="7796"/>
                  </a:cubicBezTo>
                  <a:cubicBezTo>
                    <a:pt x="6284" y="6516"/>
                    <a:pt x="7796" y="4072"/>
                    <a:pt x="7796" y="1397"/>
                  </a:cubicBezTo>
                  <a:lnTo>
                    <a:pt x="7796" y="0"/>
                  </a:lnTo>
                  <a:cubicBezTo>
                    <a:pt x="5469" y="1280"/>
                    <a:pt x="3957" y="3840"/>
                    <a:pt x="3957" y="6516"/>
                  </a:cubicBezTo>
                  <a:cubicBezTo>
                    <a:pt x="3957" y="3840"/>
                    <a:pt x="2444" y="1280"/>
                    <a:pt x="1" y="0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8"/>
            <p:cNvSpPr/>
            <p:nvPr/>
          </p:nvSpPr>
          <p:spPr>
            <a:xfrm>
              <a:off x="2142840" y="4062510"/>
              <a:ext cx="85670" cy="88231"/>
            </a:xfrm>
            <a:custGeom>
              <a:avLst/>
              <a:gdLst/>
              <a:ahLst/>
              <a:cxnLst/>
              <a:rect l="l" t="t" r="r" b="b"/>
              <a:pathLst>
                <a:path w="7797" h="7796" extrusionOk="0">
                  <a:moveTo>
                    <a:pt x="1" y="0"/>
                  </a:moveTo>
                  <a:lnTo>
                    <a:pt x="1" y="1513"/>
                  </a:lnTo>
                  <a:cubicBezTo>
                    <a:pt x="1" y="4188"/>
                    <a:pt x="1513" y="6632"/>
                    <a:pt x="3957" y="7795"/>
                  </a:cubicBezTo>
                  <a:cubicBezTo>
                    <a:pt x="6284" y="6632"/>
                    <a:pt x="7796" y="4188"/>
                    <a:pt x="7796" y="1513"/>
                  </a:cubicBezTo>
                  <a:lnTo>
                    <a:pt x="7796" y="0"/>
                  </a:lnTo>
                  <a:cubicBezTo>
                    <a:pt x="5469" y="1280"/>
                    <a:pt x="3957" y="3839"/>
                    <a:pt x="3957" y="6515"/>
                  </a:cubicBezTo>
                  <a:cubicBezTo>
                    <a:pt x="3957" y="3839"/>
                    <a:pt x="2444" y="1280"/>
                    <a:pt x="1" y="0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8"/>
            <p:cNvSpPr/>
            <p:nvPr/>
          </p:nvSpPr>
          <p:spPr>
            <a:xfrm>
              <a:off x="2142840" y="4159942"/>
              <a:ext cx="85670" cy="88231"/>
            </a:xfrm>
            <a:custGeom>
              <a:avLst/>
              <a:gdLst/>
              <a:ahLst/>
              <a:cxnLst/>
              <a:rect l="l" t="t" r="r" b="b"/>
              <a:pathLst>
                <a:path w="7797" h="7796" extrusionOk="0">
                  <a:moveTo>
                    <a:pt x="1" y="1"/>
                  </a:moveTo>
                  <a:lnTo>
                    <a:pt x="1" y="1513"/>
                  </a:lnTo>
                  <a:cubicBezTo>
                    <a:pt x="1" y="4189"/>
                    <a:pt x="1513" y="6516"/>
                    <a:pt x="3957" y="7796"/>
                  </a:cubicBezTo>
                  <a:cubicBezTo>
                    <a:pt x="6284" y="6516"/>
                    <a:pt x="7796" y="4073"/>
                    <a:pt x="7796" y="1397"/>
                  </a:cubicBezTo>
                  <a:lnTo>
                    <a:pt x="7796" y="1"/>
                  </a:lnTo>
                  <a:cubicBezTo>
                    <a:pt x="5469" y="1280"/>
                    <a:pt x="3957" y="3724"/>
                    <a:pt x="3957" y="6516"/>
                  </a:cubicBezTo>
                  <a:cubicBezTo>
                    <a:pt x="3957" y="3724"/>
                    <a:pt x="2444" y="1280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8"/>
            <p:cNvSpPr/>
            <p:nvPr/>
          </p:nvSpPr>
          <p:spPr>
            <a:xfrm>
              <a:off x="2048249" y="3770190"/>
              <a:ext cx="86933" cy="88231"/>
            </a:xfrm>
            <a:custGeom>
              <a:avLst/>
              <a:gdLst/>
              <a:ahLst/>
              <a:cxnLst/>
              <a:rect l="l" t="t" r="r" b="b"/>
              <a:pathLst>
                <a:path w="7912" h="7796" extrusionOk="0">
                  <a:moveTo>
                    <a:pt x="0" y="0"/>
                  </a:moveTo>
                  <a:lnTo>
                    <a:pt x="0" y="1513"/>
                  </a:lnTo>
                  <a:cubicBezTo>
                    <a:pt x="0" y="4188"/>
                    <a:pt x="1513" y="6632"/>
                    <a:pt x="3956" y="7795"/>
                  </a:cubicBezTo>
                  <a:cubicBezTo>
                    <a:pt x="6283" y="6632"/>
                    <a:pt x="7795" y="4188"/>
                    <a:pt x="7912" y="1513"/>
                  </a:cubicBezTo>
                  <a:lnTo>
                    <a:pt x="7912" y="0"/>
                  </a:lnTo>
                  <a:cubicBezTo>
                    <a:pt x="5469" y="1280"/>
                    <a:pt x="3956" y="3839"/>
                    <a:pt x="3956" y="6515"/>
                  </a:cubicBezTo>
                  <a:cubicBezTo>
                    <a:pt x="3956" y="3839"/>
                    <a:pt x="2443" y="1280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8"/>
            <p:cNvSpPr/>
            <p:nvPr/>
          </p:nvSpPr>
          <p:spPr>
            <a:xfrm>
              <a:off x="2048249" y="3867623"/>
              <a:ext cx="86933" cy="89555"/>
            </a:xfrm>
            <a:custGeom>
              <a:avLst/>
              <a:gdLst/>
              <a:ahLst/>
              <a:cxnLst/>
              <a:rect l="l" t="t" r="r" b="b"/>
              <a:pathLst>
                <a:path w="7912" h="7913" extrusionOk="0">
                  <a:moveTo>
                    <a:pt x="0" y="1"/>
                  </a:moveTo>
                  <a:lnTo>
                    <a:pt x="0" y="1630"/>
                  </a:lnTo>
                  <a:cubicBezTo>
                    <a:pt x="0" y="4306"/>
                    <a:pt x="1513" y="6749"/>
                    <a:pt x="3956" y="7912"/>
                  </a:cubicBezTo>
                  <a:cubicBezTo>
                    <a:pt x="6283" y="6749"/>
                    <a:pt x="7795" y="4306"/>
                    <a:pt x="7912" y="1630"/>
                  </a:cubicBezTo>
                  <a:lnTo>
                    <a:pt x="7912" y="117"/>
                  </a:lnTo>
                  <a:cubicBezTo>
                    <a:pt x="5469" y="1397"/>
                    <a:pt x="3956" y="3840"/>
                    <a:pt x="3956" y="6516"/>
                  </a:cubicBezTo>
                  <a:cubicBezTo>
                    <a:pt x="3956" y="3840"/>
                    <a:pt x="2443" y="1280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8"/>
            <p:cNvSpPr/>
            <p:nvPr/>
          </p:nvSpPr>
          <p:spPr>
            <a:xfrm>
              <a:off x="2048249" y="3965066"/>
              <a:ext cx="86933" cy="88231"/>
            </a:xfrm>
            <a:custGeom>
              <a:avLst/>
              <a:gdLst/>
              <a:ahLst/>
              <a:cxnLst/>
              <a:rect l="l" t="t" r="r" b="b"/>
              <a:pathLst>
                <a:path w="7912" h="7796" extrusionOk="0">
                  <a:moveTo>
                    <a:pt x="0" y="0"/>
                  </a:moveTo>
                  <a:lnTo>
                    <a:pt x="0" y="1397"/>
                  </a:lnTo>
                  <a:cubicBezTo>
                    <a:pt x="0" y="4072"/>
                    <a:pt x="1513" y="6516"/>
                    <a:pt x="3956" y="7796"/>
                  </a:cubicBezTo>
                  <a:cubicBezTo>
                    <a:pt x="6283" y="6516"/>
                    <a:pt x="7795" y="4072"/>
                    <a:pt x="7912" y="1397"/>
                  </a:cubicBezTo>
                  <a:lnTo>
                    <a:pt x="7912" y="0"/>
                  </a:lnTo>
                  <a:cubicBezTo>
                    <a:pt x="5469" y="1280"/>
                    <a:pt x="3956" y="3840"/>
                    <a:pt x="3956" y="6516"/>
                  </a:cubicBezTo>
                  <a:cubicBezTo>
                    <a:pt x="3956" y="3840"/>
                    <a:pt x="2443" y="1280"/>
                    <a:pt x="0" y="0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8"/>
            <p:cNvSpPr/>
            <p:nvPr/>
          </p:nvSpPr>
          <p:spPr>
            <a:xfrm>
              <a:off x="2048249" y="4062510"/>
              <a:ext cx="86933" cy="88231"/>
            </a:xfrm>
            <a:custGeom>
              <a:avLst/>
              <a:gdLst/>
              <a:ahLst/>
              <a:cxnLst/>
              <a:rect l="l" t="t" r="r" b="b"/>
              <a:pathLst>
                <a:path w="7912" h="7796" extrusionOk="0">
                  <a:moveTo>
                    <a:pt x="0" y="0"/>
                  </a:moveTo>
                  <a:lnTo>
                    <a:pt x="0" y="1513"/>
                  </a:lnTo>
                  <a:cubicBezTo>
                    <a:pt x="0" y="4188"/>
                    <a:pt x="1513" y="6632"/>
                    <a:pt x="3956" y="7795"/>
                  </a:cubicBezTo>
                  <a:cubicBezTo>
                    <a:pt x="6283" y="6632"/>
                    <a:pt x="7795" y="4188"/>
                    <a:pt x="7912" y="1513"/>
                  </a:cubicBezTo>
                  <a:lnTo>
                    <a:pt x="7912" y="0"/>
                  </a:lnTo>
                  <a:cubicBezTo>
                    <a:pt x="5469" y="1280"/>
                    <a:pt x="3956" y="3839"/>
                    <a:pt x="3956" y="6515"/>
                  </a:cubicBezTo>
                  <a:cubicBezTo>
                    <a:pt x="3956" y="3839"/>
                    <a:pt x="2443" y="1280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8"/>
            <p:cNvSpPr/>
            <p:nvPr/>
          </p:nvSpPr>
          <p:spPr>
            <a:xfrm>
              <a:off x="1954921" y="3770190"/>
              <a:ext cx="85670" cy="88231"/>
            </a:xfrm>
            <a:custGeom>
              <a:avLst/>
              <a:gdLst/>
              <a:ahLst/>
              <a:cxnLst/>
              <a:rect l="l" t="t" r="r" b="b"/>
              <a:pathLst>
                <a:path w="7797" h="7796" extrusionOk="0">
                  <a:moveTo>
                    <a:pt x="1" y="0"/>
                  </a:moveTo>
                  <a:lnTo>
                    <a:pt x="1" y="1513"/>
                  </a:lnTo>
                  <a:cubicBezTo>
                    <a:pt x="1" y="4188"/>
                    <a:pt x="1513" y="6632"/>
                    <a:pt x="3840" y="7795"/>
                  </a:cubicBezTo>
                  <a:cubicBezTo>
                    <a:pt x="6284" y="6632"/>
                    <a:pt x="7796" y="4188"/>
                    <a:pt x="7796" y="1513"/>
                  </a:cubicBezTo>
                  <a:lnTo>
                    <a:pt x="7796" y="0"/>
                  </a:lnTo>
                  <a:cubicBezTo>
                    <a:pt x="5353" y="1280"/>
                    <a:pt x="3840" y="3839"/>
                    <a:pt x="3840" y="6515"/>
                  </a:cubicBezTo>
                  <a:cubicBezTo>
                    <a:pt x="3840" y="3839"/>
                    <a:pt x="2328" y="1280"/>
                    <a:pt x="1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8"/>
            <p:cNvSpPr/>
            <p:nvPr/>
          </p:nvSpPr>
          <p:spPr>
            <a:xfrm>
              <a:off x="1954921" y="3867623"/>
              <a:ext cx="85670" cy="89555"/>
            </a:xfrm>
            <a:custGeom>
              <a:avLst/>
              <a:gdLst/>
              <a:ahLst/>
              <a:cxnLst/>
              <a:rect l="l" t="t" r="r" b="b"/>
              <a:pathLst>
                <a:path w="7797" h="7913" extrusionOk="0">
                  <a:moveTo>
                    <a:pt x="1" y="1"/>
                  </a:moveTo>
                  <a:lnTo>
                    <a:pt x="1" y="1630"/>
                  </a:lnTo>
                  <a:cubicBezTo>
                    <a:pt x="1" y="4306"/>
                    <a:pt x="1513" y="6749"/>
                    <a:pt x="3840" y="7912"/>
                  </a:cubicBezTo>
                  <a:cubicBezTo>
                    <a:pt x="6284" y="6632"/>
                    <a:pt x="7796" y="4189"/>
                    <a:pt x="7796" y="1630"/>
                  </a:cubicBezTo>
                  <a:lnTo>
                    <a:pt x="7796" y="117"/>
                  </a:lnTo>
                  <a:cubicBezTo>
                    <a:pt x="5353" y="1397"/>
                    <a:pt x="3840" y="3840"/>
                    <a:pt x="3840" y="6516"/>
                  </a:cubicBezTo>
                  <a:cubicBezTo>
                    <a:pt x="3840" y="3840"/>
                    <a:pt x="2328" y="1280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8"/>
            <p:cNvSpPr/>
            <p:nvPr/>
          </p:nvSpPr>
          <p:spPr>
            <a:xfrm>
              <a:off x="1954921" y="3965066"/>
              <a:ext cx="85670" cy="88231"/>
            </a:xfrm>
            <a:custGeom>
              <a:avLst/>
              <a:gdLst/>
              <a:ahLst/>
              <a:cxnLst/>
              <a:rect l="l" t="t" r="r" b="b"/>
              <a:pathLst>
                <a:path w="7797" h="7796" extrusionOk="0">
                  <a:moveTo>
                    <a:pt x="1" y="0"/>
                  </a:moveTo>
                  <a:lnTo>
                    <a:pt x="1" y="1397"/>
                  </a:lnTo>
                  <a:cubicBezTo>
                    <a:pt x="1" y="4072"/>
                    <a:pt x="1513" y="6516"/>
                    <a:pt x="3840" y="7796"/>
                  </a:cubicBezTo>
                  <a:cubicBezTo>
                    <a:pt x="6284" y="6516"/>
                    <a:pt x="7796" y="4072"/>
                    <a:pt x="7796" y="1397"/>
                  </a:cubicBezTo>
                  <a:lnTo>
                    <a:pt x="7796" y="0"/>
                  </a:lnTo>
                  <a:cubicBezTo>
                    <a:pt x="5353" y="1280"/>
                    <a:pt x="3840" y="3840"/>
                    <a:pt x="3840" y="6516"/>
                  </a:cubicBezTo>
                  <a:cubicBezTo>
                    <a:pt x="3840" y="3840"/>
                    <a:pt x="2328" y="1280"/>
                    <a:pt x="1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8"/>
            <p:cNvSpPr/>
            <p:nvPr/>
          </p:nvSpPr>
          <p:spPr>
            <a:xfrm>
              <a:off x="1859044" y="3770190"/>
              <a:ext cx="86944" cy="88231"/>
            </a:xfrm>
            <a:custGeom>
              <a:avLst/>
              <a:gdLst/>
              <a:ahLst/>
              <a:cxnLst/>
              <a:rect l="l" t="t" r="r" b="b"/>
              <a:pathLst>
                <a:path w="7913" h="7796" extrusionOk="0">
                  <a:moveTo>
                    <a:pt x="1" y="0"/>
                  </a:moveTo>
                  <a:lnTo>
                    <a:pt x="1" y="1513"/>
                  </a:lnTo>
                  <a:cubicBezTo>
                    <a:pt x="1" y="4188"/>
                    <a:pt x="1513" y="6632"/>
                    <a:pt x="3957" y="7795"/>
                  </a:cubicBezTo>
                  <a:cubicBezTo>
                    <a:pt x="6400" y="6632"/>
                    <a:pt x="7912" y="4188"/>
                    <a:pt x="7912" y="1513"/>
                  </a:cubicBezTo>
                  <a:lnTo>
                    <a:pt x="7912" y="0"/>
                  </a:lnTo>
                  <a:cubicBezTo>
                    <a:pt x="5469" y="1280"/>
                    <a:pt x="3957" y="3839"/>
                    <a:pt x="3957" y="6515"/>
                  </a:cubicBezTo>
                  <a:cubicBezTo>
                    <a:pt x="3957" y="3839"/>
                    <a:pt x="2444" y="1280"/>
                    <a:pt x="1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8"/>
            <p:cNvSpPr/>
            <p:nvPr/>
          </p:nvSpPr>
          <p:spPr>
            <a:xfrm>
              <a:off x="1859044" y="3867623"/>
              <a:ext cx="86944" cy="89555"/>
            </a:xfrm>
            <a:custGeom>
              <a:avLst/>
              <a:gdLst/>
              <a:ahLst/>
              <a:cxnLst/>
              <a:rect l="l" t="t" r="r" b="b"/>
              <a:pathLst>
                <a:path w="7913" h="7913" extrusionOk="0">
                  <a:moveTo>
                    <a:pt x="1" y="1"/>
                  </a:moveTo>
                  <a:lnTo>
                    <a:pt x="1" y="1630"/>
                  </a:lnTo>
                  <a:cubicBezTo>
                    <a:pt x="1" y="4306"/>
                    <a:pt x="1513" y="6749"/>
                    <a:pt x="3957" y="7912"/>
                  </a:cubicBezTo>
                  <a:cubicBezTo>
                    <a:pt x="6400" y="6749"/>
                    <a:pt x="7912" y="4306"/>
                    <a:pt x="7912" y="1630"/>
                  </a:cubicBezTo>
                  <a:lnTo>
                    <a:pt x="7912" y="117"/>
                  </a:lnTo>
                  <a:cubicBezTo>
                    <a:pt x="5469" y="1397"/>
                    <a:pt x="3957" y="3840"/>
                    <a:pt x="3957" y="6516"/>
                  </a:cubicBezTo>
                  <a:cubicBezTo>
                    <a:pt x="3957" y="3840"/>
                    <a:pt x="2444" y="1280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8"/>
            <p:cNvSpPr/>
            <p:nvPr/>
          </p:nvSpPr>
          <p:spPr>
            <a:xfrm>
              <a:off x="1859044" y="4062510"/>
              <a:ext cx="86944" cy="88231"/>
            </a:xfrm>
            <a:custGeom>
              <a:avLst/>
              <a:gdLst/>
              <a:ahLst/>
              <a:cxnLst/>
              <a:rect l="l" t="t" r="r" b="b"/>
              <a:pathLst>
                <a:path w="7913" h="7796" extrusionOk="0">
                  <a:moveTo>
                    <a:pt x="1" y="0"/>
                  </a:moveTo>
                  <a:lnTo>
                    <a:pt x="1" y="1513"/>
                  </a:lnTo>
                  <a:cubicBezTo>
                    <a:pt x="1" y="4188"/>
                    <a:pt x="1513" y="6632"/>
                    <a:pt x="3957" y="7795"/>
                  </a:cubicBezTo>
                  <a:cubicBezTo>
                    <a:pt x="6400" y="6632"/>
                    <a:pt x="7912" y="4188"/>
                    <a:pt x="7912" y="1513"/>
                  </a:cubicBezTo>
                  <a:lnTo>
                    <a:pt x="7912" y="0"/>
                  </a:lnTo>
                  <a:cubicBezTo>
                    <a:pt x="5469" y="1280"/>
                    <a:pt x="3957" y="3839"/>
                    <a:pt x="3957" y="6515"/>
                  </a:cubicBezTo>
                  <a:cubicBezTo>
                    <a:pt x="3957" y="3839"/>
                    <a:pt x="2444" y="1280"/>
                    <a:pt x="1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8"/>
            <p:cNvSpPr/>
            <p:nvPr/>
          </p:nvSpPr>
          <p:spPr>
            <a:xfrm>
              <a:off x="1764442" y="3770190"/>
              <a:ext cx="86944" cy="88231"/>
            </a:xfrm>
            <a:custGeom>
              <a:avLst/>
              <a:gdLst/>
              <a:ahLst/>
              <a:cxnLst/>
              <a:rect l="l" t="t" r="r" b="b"/>
              <a:pathLst>
                <a:path w="7913" h="7796" extrusionOk="0">
                  <a:moveTo>
                    <a:pt x="1" y="0"/>
                  </a:moveTo>
                  <a:lnTo>
                    <a:pt x="1" y="1513"/>
                  </a:lnTo>
                  <a:cubicBezTo>
                    <a:pt x="1" y="4188"/>
                    <a:pt x="1513" y="6632"/>
                    <a:pt x="3957" y="7795"/>
                  </a:cubicBezTo>
                  <a:cubicBezTo>
                    <a:pt x="6400" y="6632"/>
                    <a:pt x="7913" y="4188"/>
                    <a:pt x="7913" y="1513"/>
                  </a:cubicBezTo>
                  <a:lnTo>
                    <a:pt x="7913" y="0"/>
                  </a:lnTo>
                  <a:cubicBezTo>
                    <a:pt x="5469" y="1280"/>
                    <a:pt x="3957" y="3839"/>
                    <a:pt x="3957" y="6515"/>
                  </a:cubicBezTo>
                  <a:cubicBezTo>
                    <a:pt x="3957" y="3839"/>
                    <a:pt x="2444" y="1280"/>
                    <a:pt x="1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8"/>
            <p:cNvSpPr/>
            <p:nvPr/>
          </p:nvSpPr>
          <p:spPr>
            <a:xfrm>
              <a:off x="1764442" y="3965066"/>
              <a:ext cx="86944" cy="88231"/>
            </a:xfrm>
            <a:custGeom>
              <a:avLst/>
              <a:gdLst/>
              <a:ahLst/>
              <a:cxnLst/>
              <a:rect l="l" t="t" r="r" b="b"/>
              <a:pathLst>
                <a:path w="7913" h="7796" extrusionOk="0">
                  <a:moveTo>
                    <a:pt x="1" y="0"/>
                  </a:moveTo>
                  <a:lnTo>
                    <a:pt x="1" y="1397"/>
                  </a:lnTo>
                  <a:cubicBezTo>
                    <a:pt x="1" y="4072"/>
                    <a:pt x="1630" y="6516"/>
                    <a:pt x="3957" y="7796"/>
                  </a:cubicBezTo>
                  <a:cubicBezTo>
                    <a:pt x="6400" y="6516"/>
                    <a:pt x="7913" y="4072"/>
                    <a:pt x="7913" y="1397"/>
                  </a:cubicBezTo>
                  <a:lnTo>
                    <a:pt x="7913" y="0"/>
                  </a:lnTo>
                  <a:cubicBezTo>
                    <a:pt x="5469" y="1280"/>
                    <a:pt x="3957" y="3840"/>
                    <a:pt x="3957" y="6516"/>
                  </a:cubicBezTo>
                  <a:cubicBezTo>
                    <a:pt x="3957" y="3840"/>
                    <a:pt x="2444" y="1280"/>
                    <a:pt x="1" y="0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8"/>
            <p:cNvSpPr/>
            <p:nvPr/>
          </p:nvSpPr>
          <p:spPr>
            <a:xfrm>
              <a:off x="1764442" y="4159942"/>
              <a:ext cx="86944" cy="88231"/>
            </a:xfrm>
            <a:custGeom>
              <a:avLst/>
              <a:gdLst/>
              <a:ahLst/>
              <a:cxnLst/>
              <a:rect l="l" t="t" r="r" b="b"/>
              <a:pathLst>
                <a:path w="7913" h="7796" extrusionOk="0">
                  <a:moveTo>
                    <a:pt x="1" y="1"/>
                  </a:moveTo>
                  <a:lnTo>
                    <a:pt x="1" y="1513"/>
                  </a:lnTo>
                  <a:cubicBezTo>
                    <a:pt x="117" y="4189"/>
                    <a:pt x="1630" y="6516"/>
                    <a:pt x="3957" y="7796"/>
                  </a:cubicBezTo>
                  <a:cubicBezTo>
                    <a:pt x="6400" y="6516"/>
                    <a:pt x="7913" y="4073"/>
                    <a:pt x="7913" y="1397"/>
                  </a:cubicBezTo>
                  <a:lnTo>
                    <a:pt x="7913" y="1"/>
                  </a:lnTo>
                  <a:cubicBezTo>
                    <a:pt x="5469" y="1280"/>
                    <a:pt x="3957" y="3724"/>
                    <a:pt x="3957" y="6516"/>
                  </a:cubicBezTo>
                  <a:cubicBezTo>
                    <a:pt x="3957" y="3724"/>
                    <a:pt x="2444" y="1280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8"/>
            <p:cNvSpPr/>
            <p:nvPr/>
          </p:nvSpPr>
          <p:spPr>
            <a:xfrm>
              <a:off x="1671125" y="3770190"/>
              <a:ext cx="85659" cy="88231"/>
            </a:xfrm>
            <a:custGeom>
              <a:avLst/>
              <a:gdLst/>
              <a:ahLst/>
              <a:cxnLst/>
              <a:rect l="l" t="t" r="r" b="b"/>
              <a:pathLst>
                <a:path w="7796" h="7796" extrusionOk="0">
                  <a:moveTo>
                    <a:pt x="1" y="0"/>
                  </a:moveTo>
                  <a:lnTo>
                    <a:pt x="1" y="1513"/>
                  </a:lnTo>
                  <a:cubicBezTo>
                    <a:pt x="1" y="4188"/>
                    <a:pt x="1513" y="6632"/>
                    <a:pt x="3840" y="7795"/>
                  </a:cubicBezTo>
                  <a:cubicBezTo>
                    <a:pt x="6283" y="6632"/>
                    <a:pt x="7796" y="4188"/>
                    <a:pt x="7796" y="1513"/>
                  </a:cubicBezTo>
                  <a:lnTo>
                    <a:pt x="7796" y="0"/>
                  </a:lnTo>
                  <a:cubicBezTo>
                    <a:pt x="5353" y="1280"/>
                    <a:pt x="3840" y="3839"/>
                    <a:pt x="3840" y="6515"/>
                  </a:cubicBezTo>
                  <a:cubicBezTo>
                    <a:pt x="3840" y="3839"/>
                    <a:pt x="2328" y="1280"/>
                    <a:pt x="1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8"/>
            <p:cNvSpPr/>
            <p:nvPr/>
          </p:nvSpPr>
          <p:spPr>
            <a:xfrm>
              <a:off x="1669850" y="3867623"/>
              <a:ext cx="86933" cy="89555"/>
            </a:xfrm>
            <a:custGeom>
              <a:avLst/>
              <a:gdLst/>
              <a:ahLst/>
              <a:cxnLst/>
              <a:rect l="l" t="t" r="r" b="b"/>
              <a:pathLst>
                <a:path w="7912" h="7913" extrusionOk="0">
                  <a:moveTo>
                    <a:pt x="0" y="1"/>
                  </a:moveTo>
                  <a:lnTo>
                    <a:pt x="0" y="1630"/>
                  </a:lnTo>
                  <a:cubicBezTo>
                    <a:pt x="117" y="4306"/>
                    <a:pt x="1629" y="6749"/>
                    <a:pt x="3956" y="7912"/>
                  </a:cubicBezTo>
                  <a:cubicBezTo>
                    <a:pt x="6399" y="6749"/>
                    <a:pt x="7912" y="4306"/>
                    <a:pt x="7912" y="1630"/>
                  </a:cubicBezTo>
                  <a:lnTo>
                    <a:pt x="7912" y="117"/>
                  </a:lnTo>
                  <a:cubicBezTo>
                    <a:pt x="5585" y="1397"/>
                    <a:pt x="4072" y="3840"/>
                    <a:pt x="3956" y="6516"/>
                  </a:cubicBezTo>
                  <a:cubicBezTo>
                    <a:pt x="3956" y="3840"/>
                    <a:pt x="2444" y="1280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8"/>
            <p:cNvSpPr/>
            <p:nvPr/>
          </p:nvSpPr>
          <p:spPr>
            <a:xfrm>
              <a:off x="1669850" y="4062510"/>
              <a:ext cx="86933" cy="88231"/>
            </a:xfrm>
            <a:custGeom>
              <a:avLst/>
              <a:gdLst/>
              <a:ahLst/>
              <a:cxnLst/>
              <a:rect l="l" t="t" r="r" b="b"/>
              <a:pathLst>
                <a:path w="7912" h="7796" extrusionOk="0">
                  <a:moveTo>
                    <a:pt x="0" y="0"/>
                  </a:moveTo>
                  <a:lnTo>
                    <a:pt x="0" y="1513"/>
                  </a:lnTo>
                  <a:cubicBezTo>
                    <a:pt x="117" y="4188"/>
                    <a:pt x="1629" y="6632"/>
                    <a:pt x="3956" y="7795"/>
                  </a:cubicBezTo>
                  <a:cubicBezTo>
                    <a:pt x="6399" y="6632"/>
                    <a:pt x="7912" y="4188"/>
                    <a:pt x="7912" y="1513"/>
                  </a:cubicBezTo>
                  <a:lnTo>
                    <a:pt x="7912" y="0"/>
                  </a:lnTo>
                  <a:cubicBezTo>
                    <a:pt x="5469" y="1280"/>
                    <a:pt x="3956" y="3839"/>
                    <a:pt x="3956" y="6515"/>
                  </a:cubicBezTo>
                  <a:cubicBezTo>
                    <a:pt x="3956" y="3839"/>
                    <a:pt x="2444" y="1280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8"/>
            <p:cNvSpPr/>
            <p:nvPr/>
          </p:nvSpPr>
          <p:spPr>
            <a:xfrm>
              <a:off x="3088842" y="3770190"/>
              <a:ext cx="85659" cy="88231"/>
            </a:xfrm>
            <a:custGeom>
              <a:avLst/>
              <a:gdLst/>
              <a:ahLst/>
              <a:cxnLst/>
              <a:rect l="l" t="t" r="r" b="b"/>
              <a:pathLst>
                <a:path w="7796" h="7796" extrusionOk="0">
                  <a:moveTo>
                    <a:pt x="0" y="0"/>
                  </a:moveTo>
                  <a:lnTo>
                    <a:pt x="0" y="1513"/>
                  </a:lnTo>
                  <a:cubicBezTo>
                    <a:pt x="0" y="4188"/>
                    <a:pt x="1513" y="6632"/>
                    <a:pt x="3956" y="7795"/>
                  </a:cubicBezTo>
                  <a:cubicBezTo>
                    <a:pt x="6283" y="6632"/>
                    <a:pt x="7796" y="4188"/>
                    <a:pt x="7796" y="1513"/>
                  </a:cubicBezTo>
                  <a:lnTo>
                    <a:pt x="7796" y="0"/>
                  </a:lnTo>
                  <a:cubicBezTo>
                    <a:pt x="5469" y="1280"/>
                    <a:pt x="3956" y="3839"/>
                    <a:pt x="3956" y="6515"/>
                  </a:cubicBezTo>
                  <a:cubicBezTo>
                    <a:pt x="3956" y="3839"/>
                    <a:pt x="2444" y="1280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8"/>
            <p:cNvSpPr/>
            <p:nvPr/>
          </p:nvSpPr>
          <p:spPr>
            <a:xfrm>
              <a:off x="3088842" y="3867623"/>
              <a:ext cx="86933" cy="89555"/>
            </a:xfrm>
            <a:custGeom>
              <a:avLst/>
              <a:gdLst/>
              <a:ahLst/>
              <a:cxnLst/>
              <a:rect l="l" t="t" r="r" b="b"/>
              <a:pathLst>
                <a:path w="7912" h="7913" extrusionOk="0">
                  <a:moveTo>
                    <a:pt x="0" y="1"/>
                  </a:moveTo>
                  <a:lnTo>
                    <a:pt x="0" y="1630"/>
                  </a:lnTo>
                  <a:cubicBezTo>
                    <a:pt x="0" y="4306"/>
                    <a:pt x="1513" y="6749"/>
                    <a:pt x="3956" y="7912"/>
                  </a:cubicBezTo>
                  <a:cubicBezTo>
                    <a:pt x="6283" y="6749"/>
                    <a:pt x="7912" y="4306"/>
                    <a:pt x="7912" y="1630"/>
                  </a:cubicBezTo>
                  <a:lnTo>
                    <a:pt x="7912" y="117"/>
                  </a:lnTo>
                  <a:cubicBezTo>
                    <a:pt x="5469" y="1397"/>
                    <a:pt x="3956" y="3840"/>
                    <a:pt x="3956" y="6516"/>
                  </a:cubicBezTo>
                  <a:cubicBezTo>
                    <a:pt x="3956" y="3840"/>
                    <a:pt x="2444" y="1280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8"/>
            <p:cNvSpPr/>
            <p:nvPr/>
          </p:nvSpPr>
          <p:spPr>
            <a:xfrm>
              <a:off x="3088842" y="3965066"/>
              <a:ext cx="85659" cy="88231"/>
            </a:xfrm>
            <a:custGeom>
              <a:avLst/>
              <a:gdLst/>
              <a:ahLst/>
              <a:cxnLst/>
              <a:rect l="l" t="t" r="r" b="b"/>
              <a:pathLst>
                <a:path w="7796" h="7796" extrusionOk="0">
                  <a:moveTo>
                    <a:pt x="0" y="0"/>
                  </a:moveTo>
                  <a:lnTo>
                    <a:pt x="0" y="1397"/>
                  </a:lnTo>
                  <a:cubicBezTo>
                    <a:pt x="0" y="4072"/>
                    <a:pt x="1513" y="6516"/>
                    <a:pt x="3956" y="7796"/>
                  </a:cubicBezTo>
                  <a:cubicBezTo>
                    <a:pt x="6283" y="6516"/>
                    <a:pt x="7796" y="4072"/>
                    <a:pt x="7796" y="1397"/>
                  </a:cubicBezTo>
                  <a:lnTo>
                    <a:pt x="7796" y="0"/>
                  </a:lnTo>
                  <a:cubicBezTo>
                    <a:pt x="5469" y="1280"/>
                    <a:pt x="3956" y="3840"/>
                    <a:pt x="3956" y="6516"/>
                  </a:cubicBezTo>
                  <a:cubicBezTo>
                    <a:pt x="3956" y="3840"/>
                    <a:pt x="2444" y="1280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8"/>
            <p:cNvSpPr/>
            <p:nvPr/>
          </p:nvSpPr>
          <p:spPr>
            <a:xfrm>
              <a:off x="2994239" y="3770190"/>
              <a:ext cx="86944" cy="88231"/>
            </a:xfrm>
            <a:custGeom>
              <a:avLst/>
              <a:gdLst/>
              <a:ahLst/>
              <a:cxnLst/>
              <a:rect l="l" t="t" r="r" b="b"/>
              <a:pathLst>
                <a:path w="7913" h="7796" extrusionOk="0">
                  <a:moveTo>
                    <a:pt x="0" y="0"/>
                  </a:moveTo>
                  <a:lnTo>
                    <a:pt x="0" y="1513"/>
                  </a:lnTo>
                  <a:cubicBezTo>
                    <a:pt x="0" y="4188"/>
                    <a:pt x="1513" y="6632"/>
                    <a:pt x="3956" y="7795"/>
                  </a:cubicBezTo>
                  <a:cubicBezTo>
                    <a:pt x="6400" y="6632"/>
                    <a:pt x="7912" y="4188"/>
                    <a:pt x="7912" y="1513"/>
                  </a:cubicBezTo>
                  <a:lnTo>
                    <a:pt x="7912" y="0"/>
                  </a:lnTo>
                  <a:cubicBezTo>
                    <a:pt x="5469" y="1280"/>
                    <a:pt x="3956" y="3839"/>
                    <a:pt x="3956" y="6515"/>
                  </a:cubicBezTo>
                  <a:cubicBezTo>
                    <a:pt x="3956" y="3839"/>
                    <a:pt x="2444" y="1280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8"/>
            <p:cNvSpPr/>
            <p:nvPr/>
          </p:nvSpPr>
          <p:spPr>
            <a:xfrm>
              <a:off x="2994239" y="3867623"/>
              <a:ext cx="86944" cy="89555"/>
            </a:xfrm>
            <a:custGeom>
              <a:avLst/>
              <a:gdLst/>
              <a:ahLst/>
              <a:cxnLst/>
              <a:rect l="l" t="t" r="r" b="b"/>
              <a:pathLst>
                <a:path w="7913" h="7913" extrusionOk="0">
                  <a:moveTo>
                    <a:pt x="0" y="1"/>
                  </a:moveTo>
                  <a:lnTo>
                    <a:pt x="0" y="1630"/>
                  </a:lnTo>
                  <a:cubicBezTo>
                    <a:pt x="0" y="4306"/>
                    <a:pt x="1513" y="6749"/>
                    <a:pt x="3956" y="7912"/>
                  </a:cubicBezTo>
                  <a:cubicBezTo>
                    <a:pt x="6400" y="6749"/>
                    <a:pt x="7912" y="4306"/>
                    <a:pt x="7912" y="1630"/>
                  </a:cubicBezTo>
                  <a:lnTo>
                    <a:pt x="7912" y="117"/>
                  </a:lnTo>
                  <a:cubicBezTo>
                    <a:pt x="5469" y="1397"/>
                    <a:pt x="3956" y="3840"/>
                    <a:pt x="3956" y="6516"/>
                  </a:cubicBezTo>
                  <a:cubicBezTo>
                    <a:pt x="3956" y="3840"/>
                    <a:pt x="2444" y="1280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8"/>
            <p:cNvSpPr/>
            <p:nvPr/>
          </p:nvSpPr>
          <p:spPr>
            <a:xfrm>
              <a:off x="2994239" y="3965066"/>
              <a:ext cx="86944" cy="88231"/>
            </a:xfrm>
            <a:custGeom>
              <a:avLst/>
              <a:gdLst/>
              <a:ahLst/>
              <a:cxnLst/>
              <a:rect l="l" t="t" r="r" b="b"/>
              <a:pathLst>
                <a:path w="7913" h="7796" extrusionOk="0">
                  <a:moveTo>
                    <a:pt x="0" y="0"/>
                  </a:moveTo>
                  <a:lnTo>
                    <a:pt x="0" y="1397"/>
                  </a:lnTo>
                  <a:cubicBezTo>
                    <a:pt x="0" y="4072"/>
                    <a:pt x="1513" y="6516"/>
                    <a:pt x="3956" y="7796"/>
                  </a:cubicBezTo>
                  <a:cubicBezTo>
                    <a:pt x="6400" y="6516"/>
                    <a:pt x="7912" y="4072"/>
                    <a:pt x="7912" y="1397"/>
                  </a:cubicBezTo>
                  <a:lnTo>
                    <a:pt x="7912" y="0"/>
                  </a:lnTo>
                  <a:cubicBezTo>
                    <a:pt x="5469" y="1280"/>
                    <a:pt x="3956" y="3840"/>
                    <a:pt x="3956" y="6516"/>
                  </a:cubicBezTo>
                  <a:cubicBezTo>
                    <a:pt x="3956" y="3840"/>
                    <a:pt x="2444" y="1280"/>
                    <a:pt x="0" y="0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8"/>
            <p:cNvSpPr/>
            <p:nvPr/>
          </p:nvSpPr>
          <p:spPr>
            <a:xfrm>
              <a:off x="2994239" y="4062510"/>
              <a:ext cx="86944" cy="88231"/>
            </a:xfrm>
            <a:custGeom>
              <a:avLst/>
              <a:gdLst/>
              <a:ahLst/>
              <a:cxnLst/>
              <a:rect l="l" t="t" r="r" b="b"/>
              <a:pathLst>
                <a:path w="7913" h="7796" extrusionOk="0">
                  <a:moveTo>
                    <a:pt x="0" y="0"/>
                  </a:moveTo>
                  <a:lnTo>
                    <a:pt x="0" y="1513"/>
                  </a:lnTo>
                  <a:cubicBezTo>
                    <a:pt x="0" y="4188"/>
                    <a:pt x="1513" y="6632"/>
                    <a:pt x="3956" y="7795"/>
                  </a:cubicBezTo>
                  <a:cubicBezTo>
                    <a:pt x="6400" y="6632"/>
                    <a:pt x="7912" y="4188"/>
                    <a:pt x="7912" y="1513"/>
                  </a:cubicBezTo>
                  <a:lnTo>
                    <a:pt x="7912" y="0"/>
                  </a:lnTo>
                  <a:cubicBezTo>
                    <a:pt x="5469" y="1280"/>
                    <a:pt x="3956" y="3839"/>
                    <a:pt x="3956" y="6515"/>
                  </a:cubicBezTo>
                  <a:cubicBezTo>
                    <a:pt x="3956" y="3839"/>
                    <a:pt x="2444" y="1280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8"/>
            <p:cNvSpPr/>
            <p:nvPr/>
          </p:nvSpPr>
          <p:spPr>
            <a:xfrm>
              <a:off x="2899637" y="3770190"/>
              <a:ext cx="86944" cy="88231"/>
            </a:xfrm>
            <a:custGeom>
              <a:avLst/>
              <a:gdLst/>
              <a:ahLst/>
              <a:cxnLst/>
              <a:rect l="l" t="t" r="r" b="b"/>
              <a:pathLst>
                <a:path w="7913" h="7796" extrusionOk="0">
                  <a:moveTo>
                    <a:pt x="1" y="0"/>
                  </a:moveTo>
                  <a:lnTo>
                    <a:pt x="1" y="1513"/>
                  </a:lnTo>
                  <a:cubicBezTo>
                    <a:pt x="1" y="4188"/>
                    <a:pt x="1630" y="6632"/>
                    <a:pt x="3957" y="7795"/>
                  </a:cubicBezTo>
                  <a:cubicBezTo>
                    <a:pt x="6400" y="6632"/>
                    <a:pt x="7912" y="4188"/>
                    <a:pt x="7912" y="1513"/>
                  </a:cubicBezTo>
                  <a:lnTo>
                    <a:pt x="7912" y="0"/>
                  </a:lnTo>
                  <a:cubicBezTo>
                    <a:pt x="5469" y="1280"/>
                    <a:pt x="3957" y="3839"/>
                    <a:pt x="3957" y="6515"/>
                  </a:cubicBezTo>
                  <a:cubicBezTo>
                    <a:pt x="3957" y="3839"/>
                    <a:pt x="2444" y="1280"/>
                    <a:pt x="1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8"/>
            <p:cNvSpPr/>
            <p:nvPr/>
          </p:nvSpPr>
          <p:spPr>
            <a:xfrm>
              <a:off x="2899637" y="3867623"/>
              <a:ext cx="86944" cy="89555"/>
            </a:xfrm>
            <a:custGeom>
              <a:avLst/>
              <a:gdLst/>
              <a:ahLst/>
              <a:cxnLst/>
              <a:rect l="l" t="t" r="r" b="b"/>
              <a:pathLst>
                <a:path w="7913" h="7913" extrusionOk="0">
                  <a:moveTo>
                    <a:pt x="1" y="1"/>
                  </a:moveTo>
                  <a:lnTo>
                    <a:pt x="1" y="1630"/>
                  </a:lnTo>
                  <a:cubicBezTo>
                    <a:pt x="1" y="4306"/>
                    <a:pt x="1630" y="6749"/>
                    <a:pt x="3957" y="7912"/>
                  </a:cubicBezTo>
                  <a:cubicBezTo>
                    <a:pt x="6400" y="6749"/>
                    <a:pt x="7912" y="4306"/>
                    <a:pt x="7912" y="1630"/>
                  </a:cubicBezTo>
                  <a:lnTo>
                    <a:pt x="7912" y="117"/>
                  </a:lnTo>
                  <a:cubicBezTo>
                    <a:pt x="5469" y="1397"/>
                    <a:pt x="4073" y="3840"/>
                    <a:pt x="3957" y="6516"/>
                  </a:cubicBezTo>
                  <a:cubicBezTo>
                    <a:pt x="3957" y="3840"/>
                    <a:pt x="2444" y="1280"/>
                    <a:pt x="1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8"/>
            <p:cNvSpPr/>
            <p:nvPr/>
          </p:nvSpPr>
          <p:spPr>
            <a:xfrm>
              <a:off x="2899637" y="3965066"/>
              <a:ext cx="86944" cy="88231"/>
            </a:xfrm>
            <a:custGeom>
              <a:avLst/>
              <a:gdLst/>
              <a:ahLst/>
              <a:cxnLst/>
              <a:rect l="l" t="t" r="r" b="b"/>
              <a:pathLst>
                <a:path w="7913" h="7796" extrusionOk="0">
                  <a:moveTo>
                    <a:pt x="1" y="0"/>
                  </a:moveTo>
                  <a:lnTo>
                    <a:pt x="1" y="1397"/>
                  </a:lnTo>
                  <a:cubicBezTo>
                    <a:pt x="1" y="4072"/>
                    <a:pt x="1630" y="6516"/>
                    <a:pt x="3957" y="7796"/>
                  </a:cubicBezTo>
                  <a:cubicBezTo>
                    <a:pt x="6400" y="6516"/>
                    <a:pt x="7912" y="4072"/>
                    <a:pt x="7912" y="1397"/>
                  </a:cubicBezTo>
                  <a:lnTo>
                    <a:pt x="7912" y="0"/>
                  </a:lnTo>
                  <a:cubicBezTo>
                    <a:pt x="5469" y="1280"/>
                    <a:pt x="3957" y="3840"/>
                    <a:pt x="3957" y="6516"/>
                  </a:cubicBezTo>
                  <a:cubicBezTo>
                    <a:pt x="3957" y="3840"/>
                    <a:pt x="2444" y="1280"/>
                    <a:pt x="1" y="0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8"/>
            <p:cNvSpPr/>
            <p:nvPr/>
          </p:nvSpPr>
          <p:spPr>
            <a:xfrm>
              <a:off x="2899637" y="4062510"/>
              <a:ext cx="86944" cy="88231"/>
            </a:xfrm>
            <a:custGeom>
              <a:avLst/>
              <a:gdLst/>
              <a:ahLst/>
              <a:cxnLst/>
              <a:rect l="l" t="t" r="r" b="b"/>
              <a:pathLst>
                <a:path w="7913" h="7796" extrusionOk="0">
                  <a:moveTo>
                    <a:pt x="1" y="0"/>
                  </a:moveTo>
                  <a:lnTo>
                    <a:pt x="1" y="1513"/>
                  </a:lnTo>
                  <a:cubicBezTo>
                    <a:pt x="1" y="4188"/>
                    <a:pt x="1630" y="6632"/>
                    <a:pt x="3957" y="7795"/>
                  </a:cubicBezTo>
                  <a:cubicBezTo>
                    <a:pt x="6400" y="6632"/>
                    <a:pt x="7912" y="4188"/>
                    <a:pt x="7912" y="1513"/>
                  </a:cubicBezTo>
                  <a:lnTo>
                    <a:pt x="7912" y="0"/>
                  </a:lnTo>
                  <a:cubicBezTo>
                    <a:pt x="5469" y="1280"/>
                    <a:pt x="3957" y="3839"/>
                    <a:pt x="3957" y="6515"/>
                  </a:cubicBezTo>
                  <a:cubicBezTo>
                    <a:pt x="3957" y="3839"/>
                    <a:pt x="2444" y="1280"/>
                    <a:pt x="1" y="0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8"/>
            <p:cNvSpPr/>
            <p:nvPr/>
          </p:nvSpPr>
          <p:spPr>
            <a:xfrm>
              <a:off x="2899637" y="4159942"/>
              <a:ext cx="86944" cy="88231"/>
            </a:xfrm>
            <a:custGeom>
              <a:avLst/>
              <a:gdLst/>
              <a:ahLst/>
              <a:cxnLst/>
              <a:rect l="l" t="t" r="r" b="b"/>
              <a:pathLst>
                <a:path w="7913" h="7796" extrusionOk="0">
                  <a:moveTo>
                    <a:pt x="1" y="1"/>
                  </a:moveTo>
                  <a:lnTo>
                    <a:pt x="1" y="1513"/>
                  </a:lnTo>
                  <a:cubicBezTo>
                    <a:pt x="117" y="4073"/>
                    <a:pt x="1630" y="6516"/>
                    <a:pt x="3957" y="7796"/>
                  </a:cubicBezTo>
                  <a:cubicBezTo>
                    <a:pt x="6400" y="6516"/>
                    <a:pt x="7912" y="4073"/>
                    <a:pt x="7912" y="1397"/>
                  </a:cubicBezTo>
                  <a:lnTo>
                    <a:pt x="7912" y="1"/>
                  </a:lnTo>
                  <a:cubicBezTo>
                    <a:pt x="5469" y="1280"/>
                    <a:pt x="3957" y="3724"/>
                    <a:pt x="3957" y="6516"/>
                  </a:cubicBezTo>
                  <a:cubicBezTo>
                    <a:pt x="3957" y="3724"/>
                    <a:pt x="2444" y="1280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8"/>
            <p:cNvSpPr/>
            <p:nvPr/>
          </p:nvSpPr>
          <p:spPr>
            <a:xfrm>
              <a:off x="2806320" y="3770190"/>
              <a:ext cx="85659" cy="88231"/>
            </a:xfrm>
            <a:custGeom>
              <a:avLst/>
              <a:gdLst/>
              <a:ahLst/>
              <a:cxnLst/>
              <a:rect l="l" t="t" r="r" b="b"/>
              <a:pathLst>
                <a:path w="7796" h="7796" extrusionOk="0">
                  <a:moveTo>
                    <a:pt x="0" y="0"/>
                  </a:moveTo>
                  <a:lnTo>
                    <a:pt x="0" y="1513"/>
                  </a:lnTo>
                  <a:cubicBezTo>
                    <a:pt x="0" y="4188"/>
                    <a:pt x="1513" y="6632"/>
                    <a:pt x="3956" y="7795"/>
                  </a:cubicBezTo>
                  <a:cubicBezTo>
                    <a:pt x="6283" y="6632"/>
                    <a:pt x="7796" y="4188"/>
                    <a:pt x="7796" y="1513"/>
                  </a:cubicBezTo>
                  <a:lnTo>
                    <a:pt x="7796" y="0"/>
                  </a:lnTo>
                  <a:cubicBezTo>
                    <a:pt x="5352" y="1280"/>
                    <a:pt x="3956" y="3839"/>
                    <a:pt x="3956" y="6515"/>
                  </a:cubicBezTo>
                  <a:cubicBezTo>
                    <a:pt x="3840" y="3839"/>
                    <a:pt x="2327" y="1280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8"/>
            <p:cNvSpPr/>
            <p:nvPr/>
          </p:nvSpPr>
          <p:spPr>
            <a:xfrm>
              <a:off x="2806320" y="3867623"/>
              <a:ext cx="85659" cy="88231"/>
            </a:xfrm>
            <a:custGeom>
              <a:avLst/>
              <a:gdLst/>
              <a:ahLst/>
              <a:cxnLst/>
              <a:rect l="l" t="t" r="r" b="b"/>
              <a:pathLst>
                <a:path w="7796" h="7796" extrusionOk="0">
                  <a:moveTo>
                    <a:pt x="0" y="1"/>
                  </a:moveTo>
                  <a:lnTo>
                    <a:pt x="0" y="1630"/>
                  </a:lnTo>
                  <a:cubicBezTo>
                    <a:pt x="0" y="4189"/>
                    <a:pt x="1513" y="6632"/>
                    <a:pt x="3956" y="7796"/>
                  </a:cubicBezTo>
                  <a:cubicBezTo>
                    <a:pt x="6283" y="6632"/>
                    <a:pt x="7796" y="4189"/>
                    <a:pt x="7796" y="1630"/>
                  </a:cubicBezTo>
                  <a:lnTo>
                    <a:pt x="7796" y="117"/>
                  </a:lnTo>
                  <a:cubicBezTo>
                    <a:pt x="5469" y="1397"/>
                    <a:pt x="3956" y="3840"/>
                    <a:pt x="3956" y="6516"/>
                  </a:cubicBezTo>
                  <a:cubicBezTo>
                    <a:pt x="3956" y="3840"/>
                    <a:pt x="2444" y="1280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8"/>
            <p:cNvSpPr/>
            <p:nvPr/>
          </p:nvSpPr>
          <p:spPr>
            <a:xfrm>
              <a:off x="2806320" y="3965066"/>
              <a:ext cx="85659" cy="88231"/>
            </a:xfrm>
            <a:custGeom>
              <a:avLst/>
              <a:gdLst/>
              <a:ahLst/>
              <a:cxnLst/>
              <a:rect l="l" t="t" r="r" b="b"/>
              <a:pathLst>
                <a:path w="7796" h="7796" extrusionOk="0">
                  <a:moveTo>
                    <a:pt x="0" y="0"/>
                  </a:moveTo>
                  <a:lnTo>
                    <a:pt x="0" y="1397"/>
                  </a:lnTo>
                  <a:cubicBezTo>
                    <a:pt x="0" y="4072"/>
                    <a:pt x="1513" y="6632"/>
                    <a:pt x="3956" y="7796"/>
                  </a:cubicBezTo>
                  <a:cubicBezTo>
                    <a:pt x="6283" y="6632"/>
                    <a:pt x="7796" y="4189"/>
                    <a:pt x="7796" y="1513"/>
                  </a:cubicBezTo>
                  <a:lnTo>
                    <a:pt x="7796" y="0"/>
                  </a:lnTo>
                  <a:cubicBezTo>
                    <a:pt x="5469" y="1280"/>
                    <a:pt x="3956" y="3840"/>
                    <a:pt x="3956" y="6516"/>
                  </a:cubicBezTo>
                  <a:cubicBezTo>
                    <a:pt x="3956" y="3840"/>
                    <a:pt x="2444" y="1280"/>
                    <a:pt x="0" y="0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8"/>
            <p:cNvSpPr/>
            <p:nvPr/>
          </p:nvSpPr>
          <p:spPr>
            <a:xfrm>
              <a:off x="2806320" y="4062510"/>
              <a:ext cx="85659" cy="88231"/>
            </a:xfrm>
            <a:custGeom>
              <a:avLst/>
              <a:gdLst/>
              <a:ahLst/>
              <a:cxnLst/>
              <a:rect l="l" t="t" r="r" b="b"/>
              <a:pathLst>
                <a:path w="7796" h="7796" extrusionOk="0">
                  <a:moveTo>
                    <a:pt x="0" y="0"/>
                  </a:moveTo>
                  <a:lnTo>
                    <a:pt x="0" y="1513"/>
                  </a:lnTo>
                  <a:cubicBezTo>
                    <a:pt x="0" y="4188"/>
                    <a:pt x="1513" y="6632"/>
                    <a:pt x="3956" y="7795"/>
                  </a:cubicBezTo>
                  <a:cubicBezTo>
                    <a:pt x="6283" y="6632"/>
                    <a:pt x="7796" y="4188"/>
                    <a:pt x="7796" y="1513"/>
                  </a:cubicBezTo>
                  <a:lnTo>
                    <a:pt x="7796" y="0"/>
                  </a:lnTo>
                  <a:cubicBezTo>
                    <a:pt x="5352" y="1280"/>
                    <a:pt x="3956" y="3839"/>
                    <a:pt x="3956" y="6515"/>
                  </a:cubicBezTo>
                  <a:cubicBezTo>
                    <a:pt x="3956" y="3839"/>
                    <a:pt x="2444" y="1280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8"/>
            <p:cNvSpPr/>
            <p:nvPr/>
          </p:nvSpPr>
          <p:spPr>
            <a:xfrm>
              <a:off x="2711718" y="3770190"/>
              <a:ext cx="85659" cy="88231"/>
            </a:xfrm>
            <a:custGeom>
              <a:avLst/>
              <a:gdLst/>
              <a:ahLst/>
              <a:cxnLst/>
              <a:rect l="l" t="t" r="r" b="b"/>
              <a:pathLst>
                <a:path w="7796" h="7796" extrusionOk="0">
                  <a:moveTo>
                    <a:pt x="1" y="0"/>
                  </a:moveTo>
                  <a:lnTo>
                    <a:pt x="1" y="1513"/>
                  </a:lnTo>
                  <a:cubicBezTo>
                    <a:pt x="1" y="4188"/>
                    <a:pt x="1513" y="6632"/>
                    <a:pt x="3840" y="7795"/>
                  </a:cubicBezTo>
                  <a:cubicBezTo>
                    <a:pt x="6283" y="6632"/>
                    <a:pt x="7796" y="4188"/>
                    <a:pt x="7796" y="1513"/>
                  </a:cubicBezTo>
                  <a:lnTo>
                    <a:pt x="7796" y="0"/>
                  </a:lnTo>
                  <a:cubicBezTo>
                    <a:pt x="5353" y="1280"/>
                    <a:pt x="3840" y="3839"/>
                    <a:pt x="3840" y="6515"/>
                  </a:cubicBezTo>
                  <a:cubicBezTo>
                    <a:pt x="3840" y="3839"/>
                    <a:pt x="2328" y="1280"/>
                    <a:pt x="1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8"/>
            <p:cNvSpPr/>
            <p:nvPr/>
          </p:nvSpPr>
          <p:spPr>
            <a:xfrm>
              <a:off x="2711718" y="3867623"/>
              <a:ext cx="85659" cy="89555"/>
            </a:xfrm>
            <a:custGeom>
              <a:avLst/>
              <a:gdLst/>
              <a:ahLst/>
              <a:cxnLst/>
              <a:rect l="l" t="t" r="r" b="b"/>
              <a:pathLst>
                <a:path w="7796" h="7913" extrusionOk="0">
                  <a:moveTo>
                    <a:pt x="1" y="1"/>
                  </a:moveTo>
                  <a:lnTo>
                    <a:pt x="1" y="1630"/>
                  </a:lnTo>
                  <a:cubicBezTo>
                    <a:pt x="1" y="4306"/>
                    <a:pt x="1513" y="6749"/>
                    <a:pt x="3840" y="7912"/>
                  </a:cubicBezTo>
                  <a:cubicBezTo>
                    <a:pt x="6283" y="6749"/>
                    <a:pt x="7796" y="4306"/>
                    <a:pt x="7796" y="1630"/>
                  </a:cubicBezTo>
                  <a:lnTo>
                    <a:pt x="7796" y="117"/>
                  </a:lnTo>
                  <a:cubicBezTo>
                    <a:pt x="5469" y="1397"/>
                    <a:pt x="3956" y="3840"/>
                    <a:pt x="3840" y="6516"/>
                  </a:cubicBezTo>
                  <a:cubicBezTo>
                    <a:pt x="3840" y="3840"/>
                    <a:pt x="2328" y="1280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8"/>
            <p:cNvSpPr/>
            <p:nvPr/>
          </p:nvSpPr>
          <p:spPr>
            <a:xfrm>
              <a:off x="2711718" y="3965066"/>
              <a:ext cx="85659" cy="88231"/>
            </a:xfrm>
            <a:custGeom>
              <a:avLst/>
              <a:gdLst/>
              <a:ahLst/>
              <a:cxnLst/>
              <a:rect l="l" t="t" r="r" b="b"/>
              <a:pathLst>
                <a:path w="7796" h="7796" extrusionOk="0">
                  <a:moveTo>
                    <a:pt x="1" y="0"/>
                  </a:moveTo>
                  <a:lnTo>
                    <a:pt x="1" y="1397"/>
                  </a:lnTo>
                  <a:cubicBezTo>
                    <a:pt x="1" y="4072"/>
                    <a:pt x="1513" y="6516"/>
                    <a:pt x="3840" y="7796"/>
                  </a:cubicBezTo>
                  <a:cubicBezTo>
                    <a:pt x="6283" y="6516"/>
                    <a:pt x="7796" y="4072"/>
                    <a:pt x="7796" y="1397"/>
                  </a:cubicBezTo>
                  <a:lnTo>
                    <a:pt x="7796" y="0"/>
                  </a:lnTo>
                  <a:cubicBezTo>
                    <a:pt x="5353" y="1280"/>
                    <a:pt x="3840" y="3840"/>
                    <a:pt x="3840" y="6516"/>
                  </a:cubicBezTo>
                  <a:cubicBezTo>
                    <a:pt x="3840" y="3840"/>
                    <a:pt x="2328" y="1280"/>
                    <a:pt x="1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8"/>
            <p:cNvSpPr/>
            <p:nvPr/>
          </p:nvSpPr>
          <p:spPr>
            <a:xfrm>
              <a:off x="2617115" y="3770190"/>
              <a:ext cx="85670" cy="88231"/>
            </a:xfrm>
            <a:custGeom>
              <a:avLst/>
              <a:gdLst/>
              <a:ahLst/>
              <a:cxnLst/>
              <a:rect l="l" t="t" r="r" b="b"/>
              <a:pathLst>
                <a:path w="7797" h="7796" extrusionOk="0">
                  <a:moveTo>
                    <a:pt x="1" y="0"/>
                  </a:moveTo>
                  <a:lnTo>
                    <a:pt x="1" y="1513"/>
                  </a:lnTo>
                  <a:cubicBezTo>
                    <a:pt x="1" y="4188"/>
                    <a:pt x="1513" y="6632"/>
                    <a:pt x="3957" y="7795"/>
                  </a:cubicBezTo>
                  <a:cubicBezTo>
                    <a:pt x="6284" y="6632"/>
                    <a:pt x="7796" y="4188"/>
                    <a:pt x="7796" y="1513"/>
                  </a:cubicBezTo>
                  <a:lnTo>
                    <a:pt x="7796" y="0"/>
                  </a:lnTo>
                  <a:cubicBezTo>
                    <a:pt x="5353" y="1280"/>
                    <a:pt x="3957" y="3839"/>
                    <a:pt x="3957" y="6515"/>
                  </a:cubicBezTo>
                  <a:cubicBezTo>
                    <a:pt x="3957" y="3839"/>
                    <a:pt x="2444" y="1280"/>
                    <a:pt x="1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8"/>
            <p:cNvSpPr/>
            <p:nvPr/>
          </p:nvSpPr>
          <p:spPr>
            <a:xfrm>
              <a:off x="2617115" y="3867623"/>
              <a:ext cx="85670" cy="89555"/>
            </a:xfrm>
            <a:custGeom>
              <a:avLst/>
              <a:gdLst/>
              <a:ahLst/>
              <a:cxnLst/>
              <a:rect l="l" t="t" r="r" b="b"/>
              <a:pathLst>
                <a:path w="7797" h="7913" extrusionOk="0">
                  <a:moveTo>
                    <a:pt x="1" y="1"/>
                  </a:moveTo>
                  <a:lnTo>
                    <a:pt x="1" y="1630"/>
                  </a:lnTo>
                  <a:cubicBezTo>
                    <a:pt x="1" y="4306"/>
                    <a:pt x="1513" y="6749"/>
                    <a:pt x="3957" y="7912"/>
                  </a:cubicBezTo>
                  <a:cubicBezTo>
                    <a:pt x="6284" y="6749"/>
                    <a:pt x="7796" y="4306"/>
                    <a:pt x="7796" y="1630"/>
                  </a:cubicBezTo>
                  <a:lnTo>
                    <a:pt x="7796" y="117"/>
                  </a:lnTo>
                  <a:cubicBezTo>
                    <a:pt x="5469" y="1397"/>
                    <a:pt x="3957" y="3840"/>
                    <a:pt x="3957" y="6516"/>
                  </a:cubicBezTo>
                  <a:cubicBezTo>
                    <a:pt x="3957" y="3840"/>
                    <a:pt x="2444" y="1280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8"/>
            <p:cNvSpPr/>
            <p:nvPr/>
          </p:nvSpPr>
          <p:spPr>
            <a:xfrm>
              <a:off x="2617115" y="4062510"/>
              <a:ext cx="85670" cy="88231"/>
            </a:xfrm>
            <a:custGeom>
              <a:avLst/>
              <a:gdLst/>
              <a:ahLst/>
              <a:cxnLst/>
              <a:rect l="l" t="t" r="r" b="b"/>
              <a:pathLst>
                <a:path w="7797" h="7796" extrusionOk="0">
                  <a:moveTo>
                    <a:pt x="1" y="0"/>
                  </a:moveTo>
                  <a:lnTo>
                    <a:pt x="1" y="1513"/>
                  </a:lnTo>
                  <a:cubicBezTo>
                    <a:pt x="1" y="4188"/>
                    <a:pt x="1513" y="6632"/>
                    <a:pt x="3957" y="7795"/>
                  </a:cubicBezTo>
                  <a:cubicBezTo>
                    <a:pt x="6284" y="6632"/>
                    <a:pt x="7796" y="4188"/>
                    <a:pt x="7796" y="1513"/>
                  </a:cubicBezTo>
                  <a:lnTo>
                    <a:pt x="7796" y="0"/>
                  </a:lnTo>
                  <a:cubicBezTo>
                    <a:pt x="5353" y="1280"/>
                    <a:pt x="3957" y="3839"/>
                    <a:pt x="3957" y="6515"/>
                  </a:cubicBezTo>
                  <a:cubicBezTo>
                    <a:pt x="3957" y="3839"/>
                    <a:pt x="2444" y="1280"/>
                    <a:pt x="1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8"/>
            <p:cNvSpPr/>
            <p:nvPr/>
          </p:nvSpPr>
          <p:spPr>
            <a:xfrm>
              <a:off x="2522524" y="3770190"/>
              <a:ext cx="86933" cy="88231"/>
            </a:xfrm>
            <a:custGeom>
              <a:avLst/>
              <a:gdLst/>
              <a:ahLst/>
              <a:cxnLst/>
              <a:rect l="l" t="t" r="r" b="b"/>
              <a:pathLst>
                <a:path w="7912" h="7796" extrusionOk="0">
                  <a:moveTo>
                    <a:pt x="0" y="0"/>
                  </a:moveTo>
                  <a:lnTo>
                    <a:pt x="0" y="1513"/>
                  </a:lnTo>
                  <a:cubicBezTo>
                    <a:pt x="0" y="4188"/>
                    <a:pt x="1513" y="6632"/>
                    <a:pt x="3956" y="7795"/>
                  </a:cubicBezTo>
                  <a:cubicBezTo>
                    <a:pt x="6399" y="6632"/>
                    <a:pt x="7912" y="4188"/>
                    <a:pt x="7912" y="1513"/>
                  </a:cubicBezTo>
                  <a:lnTo>
                    <a:pt x="7912" y="0"/>
                  </a:lnTo>
                  <a:cubicBezTo>
                    <a:pt x="5469" y="1280"/>
                    <a:pt x="3956" y="3839"/>
                    <a:pt x="3956" y="6515"/>
                  </a:cubicBezTo>
                  <a:cubicBezTo>
                    <a:pt x="3956" y="3839"/>
                    <a:pt x="2443" y="1280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8"/>
            <p:cNvSpPr/>
            <p:nvPr/>
          </p:nvSpPr>
          <p:spPr>
            <a:xfrm>
              <a:off x="2523799" y="3965066"/>
              <a:ext cx="85659" cy="88231"/>
            </a:xfrm>
            <a:custGeom>
              <a:avLst/>
              <a:gdLst/>
              <a:ahLst/>
              <a:cxnLst/>
              <a:rect l="l" t="t" r="r" b="b"/>
              <a:pathLst>
                <a:path w="7796" h="7796" extrusionOk="0">
                  <a:moveTo>
                    <a:pt x="1" y="0"/>
                  </a:moveTo>
                  <a:lnTo>
                    <a:pt x="1" y="1397"/>
                  </a:lnTo>
                  <a:cubicBezTo>
                    <a:pt x="1" y="4072"/>
                    <a:pt x="1513" y="6516"/>
                    <a:pt x="3840" y="7796"/>
                  </a:cubicBezTo>
                  <a:cubicBezTo>
                    <a:pt x="6283" y="6516"/>
                    <a:pt x="7796" y="4072"/>
                    <a:pt x="7796" y="1397"/>
                  </a:cubicBezTo>
                  <a:lnTo>
                    <a:pt x="7796" y="0"/>
                  </a:lnTo>
                  <a:cubicBezTo>
                    <a:pt x="5353" y="1280"/>
                    <a:pt x="3840" y="3840"/>
                    <a:pt x="3840" y="6516"/>
                  </a:cubicBezTo>
                  <a:cubicBezTo>
                    <a:pt x="3840" y="3840"/>
                    <a:pt x="2327" y="1280"/>
                    <a:pt x="1" y="0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8"/>
            <p:cNvSpPr/>
            <p:nvPr/>
          </p:nvSpPr>
          <p:spPr>
            <a:xfrm>
              <a:off x="2522524" y="4159942"/>
              <a:ext cx="85659" cy="88231"/>
            </a:xfrm>
            <a:custGeom>
              <a:avLst/>
              <a:gdLst/>
              <a:ahLst/>
              <a:cxnLst/>
              <a:rect l="l" t="t" r="r" b="b"/>
              <a:pathLst>
                <a:path w="7796" h="7796" extrusionOk="0">
                  <a:moveTo>
                    <a:pt x="0" y="1"/>
                  </a:moveTo>
                  <a:lnTo>
                    <a:pt x="0" y="1513"/>
                  </a:lnTo>
                  <a:cubicBezTo>
                    <a:pt x="0" y="4073"/>
                    <a:pt x="1513" y="6516"/>
                    <a:pt x="3956" y="7796"/>
                  </a:cubicBezTo>
                  <a:cubicBezTo>
                    <a:pt x="6283" y="6516"/>
                    <a:pt x="7795" y="4073"/>
                    <a:pt x="7795" y="1397"/>
                  </a:cubicBezTo>
                  <a:lnTo>
                    <a:pt x="7795" y="1"/>
                  </a:lnTo>
                  <a:cubicBezTo>
                    <a:pt x="5469" y="1280"/>
                    <a:pt x="3956" y="3724"/>
                    <a:pt x="3956" y="6516"/>
                  </a:cubicBezTo>
                  <a:cubicBezTo>
                    <a:pt x="3956" y="3724"/>
                    <a:pt x="2443" y="1280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8"/>
            <p:cNvSpPr/>
            <p:nvPr/>
          </p:nvSpPr>
          <p:spPr>
            <a:xfrm>
              <a:off x="2427922" y="3770190"/>
              <a:ext cx="85659" cy="88231"/>
            </a:xfrm>
            <a:custGeom>
              <a:avLst/>
              <a:gdLst/>
              <a:ahLst/>
              <a:cxnLst/>
              <a:rect l="l" t="t" r="r" b="b"/>
              <a:pathLst>
                <a:path w="7796" h="7796" extrusionOk="0">
                  <a:moveTo>
                    <a:pt x="0" y="0"/>
                  </a:moveTo>
                  <a:lnTo>
                    <a:pt x="0" y="1513"/>
                  </a:lnTo>
                  <a:cubicBezTo>
                    <a:pt x="0" y="4188"/>
                    <a:pt x="1513" y="6632"/>
                    <a:pt x="3956" y="7795"/>
                  </a:cubicBezTo>
                  <a:cubicBezTo>
                    <a:pt x="6283" y="6632"/>
                    <a:pt x="7796" y="4188"/>
                    <a:pt x="7796" y="1513"/>
                  </a:cubicBezTo>
                  <a:lnTo>
                    <a:pt x="7796" y="0"/>
                  </a:lnTo>
                  <a:cubicBezTo>
                    <a:pt x="5352" y="1280"/>
                    <a:pt x="3956" y="3839"/>
                    <a:pt x="3956" y="6515"/>
                  </a:cubicBezTo>
                  <a:cubicBezTo>
                    <a:pt x="3956" y="3839"/>
                    <a:pt x="2444" y="1280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8"/>
            <p:cNvSpPr/>
            <p:nvPr/>
          </p:nvSpPr>
          <p:spPr>
            <a:xfrm>
              <a:off x="2427922" y="3867623"/>
              <a:ext cx="85659" cy="89555"/>
            </a:xfrm>
            <a:custGeom>
              <a:avLst/>
              <a:gdLst/>
              <a:ahLst/>
              <a:cxnLst/>
              <a:rect l="l" t="t" r="r" b="b"/>
              <a:pathLst>
                <a:path w="7796" h="7913" extrusionOk="0">
                  <a:moveTo>
                    <a:pt x="0" y="1"/>
                  </a:moveTo>
                  <a:lnTo>
                    <a:pt x="0" y="1630"/>
                  </a:lnTo>
                  <a:cubicBezTo>
                    <a:pt x="0" y="4306"/>
                    <a:pt x="1513" y="6749"/>
                    <a:pt x="3956" y="7912"/>
                  </a:cubicBezTo>
                  <a:cubicBezTo>
                    <a:pt x="6283" y="6632"/>
                    <a:pt x="7796" y="4189"/>
                    <a:pt x="7796" y="1630"/>
                  </a:cubicBezTo>
                  <a:lnTo>
                    <a:pt x="7796" y="117"/>
                  </a:lnTo>
                  <a:cubicBezTo>
                    <a:pt x="5469" y="1397"/>
                    <a:pt x="3956" y="3840"/>
                    <a:pt x="3956" y="6516"/>
                  </a:cubicBezTo>
                  <a:cubicBezTo>
                    <a:pt x="3956" y="3840"/>
                    <a:pt x="2444" y="1280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8"/>
            <p:cNvSpPr/>
            <p:nvPr/>
          </p:nvSpPr>
          <p:spPr>
            <a:xfrm>
              <a:off x="2427922" y="4062510"/>
              <a:ext cx="86944" cy="88231"/>
            </a:xfrm>
            <a:custGeom>
              <a:avLst/>
              <a:gdLst/>
              <a:ahLst/>
              <a:cxnLst/>
              <a:rect l="l" t="t" r="r" b="b"/>
              <a:pathLst>
                <a:path w="7913" h="7796" extrusionOk="0">
                  <a:moveTo>
                    <a:pt x="0" y="0"/>
                  </a:moveTo>
                  <a:lnTo>
                    <a:pt x="0" y="1513"/>
                  </a:lnTo>
                  <a:cubicBezTo>
                    <a:pt x="0" y="4188"/>
                    <a:pt x="1513" y="6632"/>
                    <a:pt x="3956" y="7795"/>
                  </a:cubicBezTo>
                  <a:cubicBezTo>
                    <a:pt x="6283" y="6632"/>
                    <a:pt x="7796" y="4188"/>
                    <a:pt x="7912" y="1513"/>
                  </a:cubicBezTo>
                  <a:lnTo>
                    <a:pt x="7912" y="0"/>
                  </a:lnTo>
                  <a:cubicBezTo>
                    <a:pt x="5469" y="1280"/>
                    <a:pt x="3956" y="3839"/>
                    <a:pt x="3956" y="6515"/>
                  </a:cubicBezTo>
                  <a:cubicBezTo>
                    <a:pt x="3956" y="3839"/>
                    <a:pt x="2444" y="1280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8"/>
            <p:cNvSpPr/>
            <p:nvPr/>
          </p:nvSpPr>
          <p:spPr>
            <a:xfrm>
              <a:off x="3279321" y="3770190"/>
              <a:ext cx="85659" cy="88231"/>
            </a:xfrm>
            <a:custGeom>
              <a:avLst/>
              <a:gdLst/>
              <a:ahLst/>
              <a:cxnLst/>
              <a:rect l="l" t="t" r="r" b="b"/>
              <a:pathLst>
                <a:path w="7796" h="7796" extrusionOk="0">
                  <a:moveTo>
                    <a:pt x="0" y="0"/>
                  </a:moveTo>
                  <a:lnTo>
                    <a:pt x="0" y="1513"/>
                  </a:lnTo>
                  <a:cubicBezTo>
                    <a:pt x="0" y="4188"/>
                    <a:pt x="1513" y="6632"/>
                    <a:pt x="3839" y="7795"/>
                  </a:cubicBezTo>
                  <a:cubicBezTo>
                    <a:pt x="6283" y="6632"/>
                    <a:pt x="7795" y="4188"/>
                    <a:pt x="7795" y="1513"/>
                  </a:cubicBezTo>
                  <a:lnTo>
                    <a:pt x="7795" y="0"/>
                  </a:lnTo>
                  <a:cubicBezTo>
                    <a:pt x="5352" y="1280"/>
                    <a:pt x="3839" y="3839"/>
                    <a:pt x="3839" y="6515"/>
                  </a:cubicBezTo>
                  <a:cubicBezTo>
                    <a:pt x="3839" y="3839"/>
                    <a:pt x="2327" y="1280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8"/>
            <p:cNvSpPr/>
            <p:nvPr/>
          </p:nvSpPr>
          <p:spPr>
            <a:xfrm>
              <a:off x="3184719" y="3770190"/>
              <a:ext cx="85659" cy="88231"/>
            </a:xfrm>
            <a:custGeom>
              <a:avLst/>
              <a:gdLst/>
              <a:ahLst/>
              <a:cxnLst/>
              <a:rect l="l" t="t" r="r" b="b"/>
              <a:pathLst>
                <a:path w="7796" h="7796" extrusionOk="0">
                  <a:moveTo>
                    <a:pt x="0" y="0"/>
                  </a:moveTo>
                  <a:lnTo>
                    <a:pt x="0" y="1513"/>
                  </a:lnTo>
                  <a:cubicBezTo>
                    <a:pt x="0" y="4188"/>
                    <a:pt x="1513" y="6632"/>
                    <a:pt x="3956" y="7795"/>
                  </a:cubicBezTo>
                  <a:cubicBezTo>
                    <a:pt x="6283" y="6632"/>
                    <a:pt x="7796" y="4188"/>
                    <a:pt x="7796" y="1513"/>
                  </a:cubicBezTo>
                  <a:lnTo>
                    <a:pt x="7796" y="0"/>
                  </a:lnTo>
                  <a:cubicBezTo>
                    <a:pt x="5469" y="1280"/>
                    <a:pt x="3840" y="3839"/>
                    <a:pt x="3840" y="6515"/>
                  </a:cubicBezTo>
                  <a:cubicBezTo>
                    <a:pt x="3840" y="3839"/>
                    <a:pt x="2444" y="1280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8"/>
            <p:cNvSpPr/>
            <p:nvPr/>
          </p:nvSpPr>
          <p:spPr>
            <a:xfrm>
              <a:off x="3184719" y="3867623"/>
              <a:ext cx="85659" cy="89555"/>
            </a:xfrm>
            <a:custGeom>
              <a:avLst/>
              <a:gdLst/>
              <a:ahLst/>
              <a:cxnLst/>
              <a:rect l="l" t="t" r="r" b="b"/>
              <a:pathLst>
                <a:path w="7796" h="7913" extrusionOk="0">
                  <a:moveTo>
                    <a:pt x="0" y="1"/>
                  </a:moveTo>
                  <a:lnTo>
                    <a:pt x="0" y="1630"/>
                  </a:lnTo>
                  <a:cubicBezTo>
                    <a:pt x="0" y="4306"/>
                    <a:pt x="1513" y="6749"/>
                    <a:pt x="3956" y="7912"/>
                  </a:cubicBezTo>
                  <a:cubicBezTo>
                    <a:pt x="6283" y="6632"/>
                    <a:pt x="7796" y="4189"/>
                    <a:pt x="7796" y="1630"/>
                  </a:cubicBezTo>
                  <a:lnTo>
                    <a:pt x="7796" y="117"/>
                  </a:lnTo>
                  <a:cubicBezTo>
                    <a:pt x="5469" y="1397"/>
                    <a:pt x="3956" y="3840"/>
                    <a:pt x="3840" y="6516"/>
                  </a:cubicBezTo>
                  <a:cubicBezTo>
                    <a:pt x="3840" y="3840"/>
                    <a:pt x="2444" y="1280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14"/>
          <p:cNvSpPr txBox="1">
            <a:spLocks noGrp="1"/>
          </p:cNvSpPr>
          <p:nvPr>
            <p:ph type="title"/>
          </p:nvPr>
        </p:nvSpPr>
        <p:spPr>
          <a:xfrm>
            <a:off x="1015050" y="1046163"/>
            <a:ext cx="2541900" cy="119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01" name="Google Shape;1501;p14"/>
          <p:cNvSpPr txBox="1">
            <a:spLocks noGrp="1"/>
          </p:cNvSpPr>
          <p:nvPr>
            <p:ph type="subTitle" idx="1"/>
          </p:nvPr>
        </p:nvSpPr>
        <p:spPr>
          <a:xfrm>
            <a:off x="1015050" y="2253313"/>
            <a:ext cx="2541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1502" name="Google Shape;1502;p14"/>
          <p:cNvGrpSpPr/>
          <p:nvPr/>
        </p:nvGrpSpPr>
        <p:grpSpPr>
          <a:xfrm>
            <a:off x="7828954" y="3857881"/>
            <a:ext cx="1315048" cy="1285626"/>
            <a:chOff x="7146629" y="3452806"/>
            <a:chExt cx="1315048" cy="1285626"/>
          </a:xfrm>
        </p:grpSpPr>
        <p:sp>
          <p:nvSpPr>
            <p:cNvPr id="1503" name="Google Shape;1503;p14"/>
            <p:cNvSpPr/>
            <p:nvPr/>
          </p:nvSpPr>
          <p:spPr>
            <a:xfrm flipH="1">
              <a:off x="8371212" y="4260123"/>
              <a:ext cx="90464" cy="90487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26" y="666"/>
                    <a:pt x="1995" y="1929"/>
                    <a:pt x="1995" y="3325"/>
                  </a:cubicBezTo>
                  <a:cubicBezTo>
                    <a:pt x="1995" y="1929"/>
                    <a:pt x="1263" y="666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4"/>
            <p:cNvSpPr/>
            <p:nvPr/>
          </p:nvSpPr>
          <p:spPr>
            <a:xfrm flipH="1">
              <a:off x="8271559" y="4350576"/>
              <a:ext cx="90487" cy="90464"/>
            </a:xfrm>
            <a:custGeom>
              <a:avLst/>
              <a:gdLst/>
              <a:ahLst/>
              <a:cxnLst/>
              <a:rect l="l" t="t" r="r" b="b"/>
              <a:pathLst>
                <a:path w="3924" h="3923" extrusionOk="0">
                  <a:moveTo>
                    <a:pt x="1" y="0"/>
                  </a:moveTo>
                  <a:lnTo>
                    <a:pt x="1" y="732"/>
                  </a:lnTo>
                  <a:cubicBezTo>
                    <a:pt x="1" y="2128"/>
                    <a:pt x="732" y="3324"/>
                    <a:pt x="1929" y="3923"/>
                  </a:cubicBezTo>
                  <a:cubicBezTo>
                    <a:pt x="3125" y="3324"/>
                    <a:pt x="3923" y="2128"/>
                    <a:pt x="3923" y="732"/>
                  </a:cubicBezTo>
                  <a:lnTo>
                    <a:pt x="3923" y="0"/>
                  </a:lnTo>
                  <a:cubicBezTo>
                    <a:pt x="2775" y="638"/>
                    <a:pt x="1994" y="1827"/>
                    <a:pt x="1932" y="3156"/>
                  </a:cubicBezTo>
                  <a:lnTo>
                    <a:pt x="1932" y="3156"/>
                  </a:lnTo>
                  <a:cubicBezTo>
                    <a:pt x="1930" y="1827"/>
                    <a:pt x="1149" y="638"/>
                    <a:pt x="1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4"/>
            <p:cNvSpPr/>
            <p:nvPr/>
          </p:nvSpPr>
          <p:spPr>
            <a:xfrm flipH="1">
              <a:off x="7974168" y="4647968"/>
              <a:ext cx="90487" cy="90464"/>
            </a:xfrm>
            <a:custGeom>
              <a:avLst/>
              <a:gdLst/>
              <a:ahLst/>
              <a:cxnLst/>
              <a:rect l="l" t="t" r="r" b="b"/>
              <a:pathLst>
                <a:path w="3924" h="3923" extrusionOk="0">
                  <a:moveTo>
                    <a:pt x="1" y="0"/>
                  </a:moveTo>
                  <a:lnTo>
                    <a:pt x="1" y="731"/>
                  </a:lnTo>
                  <a:cubicBezTo>
                    <a:pt x="1" y="2061"/>
                    <a:pt x="732" y="3258"/>
                    <a:pt x="1929" y="3923"/>
                  </a:cubicBezTo>
                  <a:cubicBezTo>
                    <a:pt x="3125" y="3324"/>
                    <a:pt x="3923" y="2061"/>
                    <a:pt x="3923" y="731"/>
                  </a:cubicBezTo>
                  <a:lnTo>
                    <a:pt x="3923" y="0"/>
                  </a:lnTo>
                  <a:cubicBezTo>
                    <a:pt x="2775" y="574"/>
                    <a:pt x="1993" y="1822"/>
                    <a:pt x="1932" y="3156"/>
                  </a:cubicBezTo>
                  <a:lnTo>
                    <a:pt x="1932" y="3156"/>
                  </a:lnTo>
                  <a:cubicBezTo>
                    <a:pt x="1930" y="1822"/>
                    <a:pt x="1149" y="574"/>
                    <a:pt x="1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4"/>
            <p:cNvSpPr/>
            <p:nvPr/>
          </p:nvSpPr>
          <p:spPr>
            <a:xfrm flipH="1">
              <a:off x="8171929" y="4647968"/>
              <a:ext cx="90464" cy="90464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1"/>
                  </a:lnTo>
                  <a:cubicBezTo>
                    <a:pt x="0" y="2061"/>
                    <a:pt x="731" y="3324"/>
                    <a:pt x="1928" y="3923"/>
                  </a:cubicBezTo>
                  <a:cubicBezTo>
                    <a:pt x="3125" y="3258"/>
                    <a:pt x="3923" y="2061"/>
                    <a:pt x="3923" y="731"/>
                  </a:cubicBezTo>
                  <a:lnTo>
                    <a:pt x="3923" y="0"/>
                  </a:lnTo>
                  <a:cubicBezTo>
                    <a:pt x="2659" y="599"/>
                    <a:pt x="1928" y="1928"/>
                    <a:pt x="1928" y="3324"/>
                  </a:cubicBezTo>
                  <a:cubicBezTo>
                    <a:pt x="1928" y="1928"/>
                    <a:pt x="1197" y="599"/>
                    <a:pt x="0" y="0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4"/>
            <p:cNvSpPr/>
            <p:nvPr/>
          </p:nvSpPr>
          <p:spPr>
            <a:xfrm flipH="1">
              <a:off x="8371212" y="4647968"/>
              <a:ext cx="90464" cy="90464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1"/>
                  </a:lnTo>
                  <a:cubicBezTo>
                    <a:pt x="0" y="2061"/>
                    <a:pt x="798" y="3324"/>
                    <a:pt x="1995" y="3923"/>
                  </a:cubicBezTo>
                  <a:cubicBezTo>
                    <a:pt x="3191" y="3324"/>
                    <a:pt x="3923" y="2061"/>
                    <a:pt x="3923" y="731"/>
                  </a:cubicBezTo>
                  <a:lnTo>
                    <a:pt x="3923" y="0"/>
                  </a:lnTo>
                  <a:cubicBezTo>
                    <a:pt x="2726" y="599"/>
                    <a:pt x="1995" y="1928"/>
                    <a:pt x="1995" y="3324"/>
                  </a:cubicBezTo>
                  <a:cubicBezTo>
                    <a:pt x="1995" y="1928"/>
                    <a:pt x="1197" y="665"/>
                    <a:pt x="0" y="0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4"/>
            <p:cNvSpPr/>
            <p:nvPr/>
          </p:nvSpPr>
          <p:spPr>
            <a:xfrm flipH="1">
              <a:off x="8073821" y="4548315"/>
              <a:ext cx="90464" cy="90487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26" y="666"/>
                    <a:pt x="1995" y="1929"/>
                    <a:pt x="1995" y="3325"/>
                  </a:cubicBezTo>
                  <a:cubicBezTo>
                    <a:pt x="1995" y="1929"/>
                    <a:pt x="1263" y="666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4"/>
            <p:cNvSpPr/>
            <p:nvPr/>
          </p:nvSpPr>
          <p:spPr>
            <a:xfrm flipH="1">
              <a:off x="8171929" y="4450206"/>
              <a:ext cx="92009" cy="90487"/>
            </a:xfrm>
            <a:custGeom>
              <a:avLst/>
              <a:gdLst/>
              <a:ahLst/>
              <a:cxnLst/>
              <a:rect l="l" t="t" r="r" b="b"/>
              <a:pathLst>
                <a:path w="3990" h="3924" extrusionOk="0">
                  <a:moveTo>
                    <a:pt x="1" y="1"/>
                  </a:moveTo>
                  <a:lnTo>
                    <a:pt x="1" y="799"/>
                  </a:lnTo>
                  <a:cubicBezTo>
                    <a:pt x="1" y="2128"/>
                    <a:pt x="798" y="3325"/>
                    <a:pt x="1995" y="3923"/>
                  </a:cubicBezTo>
                  <a:cubicBezTo>
                    <a:pt x="3192" y="3325"/>
                    <a:pt x="3990" y="2062"/>
                    <a:pt x="3990" y="732"/>
                  </a:cubicBezTo>
                  <a:lnTo>
                    <a:pt x="3990" y="1"/>
                  </a:lnTo>
                  <a:cubicBezTo>
                    <a:pt x="2726" y="666"/>
                    <a:pt x="1995" y="1929"/>
                    <a:pt x="1995" y="3325"/>
                  </a:cubicBezTo>
                  <a:cubicBezTo>
                    <a:pt x="1995" y="1929"/>
                    <a:pt x="1264" y="666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4"/>
            <p:cNvSpPr/>
            <p:nvPr/>
          </p:nvSpPr>
          <p:spPr>
            <a:xfrm flipH="1">
              <a:off x="8271559" y="4548315"/>
              <a:ext cx="90487" cy="90487"/>
            </a:xfrm>
            <a:custGeom>
              <a:avLst/>
              <a:gdLst/>
              <a:ahLst/>
              <a:cxnLst/>
              <a:rect l="l" t="t" r="r" b="b"/>
              <a:pathLst>
                <a:path w="3924" h="3924" extrusionOk="0">
                  <a:moveTo>
                    <a:pt x="1" y="1"/>
                  </a:moveTo>
                  <a:lnTo>
                    <a:pt x="1" y="798"/>
                  </a:lnTo>
                  <a:cubicBezTo>
                    <a:pt x="1" y="2128"/>
                    <a:pt x="732" y="3325"/>
                    <a:pt x="1929" y="3923"/>
                  </a:cubicBezTo>
                  <a:cubicBezTo>
                    <a:pt x="3125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75" y="639"/>
                    <a:pt x="1994" y="1828"/>
                    <a:pt x="1932" y="3157"/>
                  </a:cubicBezTo>
                  <a:lnTo>
                    <a:pt x="1932" y="3157"/>
                  </a:lnTo>
                  <a:cubicBezTo>
                    <a:pt x="1930" y="1828"/>
                    <a:pt x="1149" y="639"/>
                    <a:pt x="1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4"/>
            <p:cNvSpPr/>
            <p:nvPr/>
          </p:nvSpPr>
          <p:spPr>
            <a:xfrm flipH="1">
              <a:off x="8271559" y="4647968"/>
              <a:ext cx="90487" cy="90464"/>
            </a:xfrm>
            <a:custGeom>
              <a:avLst/>
              <a:gdLst/>
              <a:ahLst/>
              <a:cxnLst/>
              <a:rect l="l" t="t" r="r" b="b"/>
              <a:pathLst>
                <a:path w="3924" h="3923" extrusionOk="0">
                  <a:moveTo>
                    <a:pt x="1" y="0"/>
                  </a:moveTo>
                  <a:lnTo>
                    <a:pt x="1" y="731"/>
                  </a:lnTo>
                  <a:cubicBezTo>
                    <a:pt x="1" y="2061"/>
                    <a:pt x="732" y="3258"/>
                    <a:pt x="1929" y="3923"/>
                  </a:cubicBezTo>
                  <a:cubicBezTo>
                    <a:pt x="3125" y="3324"/>
                    <a:pt x="3923" y="2061"/>
                    <a:pt x="3923" y="731"/>
                  </a:cubicBezTo>
                  <a:lnTo>
                    <a:pt x="3923" y="0"/>
                  </a:lnTo>
                  <a:cubicBezTo>
                    <a:pt x="2775" y="574"/>
                    <a:pt x="1994" y="1822"/>
                    <a:pt x="1932" y="3156"/>
                  </a:cubicBezTo>
                  <a:lnTo>
                    <a:pt x="1932" y="3156"/>
                  </a:lnTo>
                  <a:cubicBezTo>
                    <a:pt x="1930" y="1822"/>
                    <a:pt x="1149" y="574"/>
                    <a:pt x="1" y="0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4"/>
            <p:cNvSpPr/>
            <p:nvPr/>
          </p:nvSpPr>
          <p:spPr>
            <a:xfrm flipH="1">
              <a:off x="8371212" y="4450206"/>
              <a:ext cx="90464" cy="90487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9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9"/>
                  </a:cubicBezTo>
                  <a:lnTo>
                    <a:pt x="3923" y="1"/>
                  </a:lnTo>
                  <a:cubicBezTo>
                    <a:pt x="2726" y="666"/>
                    <a:pt x="1995" y="1929"/>
                    <a:pt x="1995" y="3325"/>
                  </a:cubicBezTo>
                  <a:cubicBezTo>
                    <a:pt x="1995" y="1929"/>
                    <a:pt x="1263" y="666"/>
                    <a:pt x="0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4"/>
            <p:cNvSpPr/>
            <p:nvPr/>
          </p:nvSpPr>
          <p:spPr>
            <a:xfrm flipH="1">
              <a:off x="8371212" y="4548315"/>
              <a:ext cx="90464" cy="90487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26" y="666"/>
                    <a:pt x="1995" y="1929"/>
                    <a:pt x="1995" y="3325"/>
                  </a:cubicBezTo>
                  <a:cubicBezTo>
                    <a:pt x="1995" y="1929"/>
                    <a:pt x="1263" y="666"/>
                    <a:pt x="0" y="1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4"/>
            <p:cNvSpPr/>
            <p:nvPr/>
          </p:nvSpPr>
          <p:spPr>
            <a:xfrm flipH="1">
              <a:off x="7146629" y="4647968"/>
              <a:ext cx="90464" cy="90464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1"/>
                  </a:lnTo>
                  <a:cubicBezTo>
                    <a:pt x="0" y="2061"/>
                    <a:pt x="731" y="3324"/>
                    <a:pt x="1928" y="3923"/>
                  </a:cubicBezTo>
                  <a:cubicBezTo>
                    <a:pt x="3125" y="3258"/>
                    <a:pt x="3923" y="2061"/>
                    <a:pt x="3923" y="731"/>
                  </a:cubicBezTo>
                  <a:lnTo>
                    <a:pt x="3923" y="0"/>
                  </a:lnTo>
                  <a:cubicBezTo>
                    <a:pt x="2659" y="599"/>
                    <a:pt x="1928" y="1928"/>
                    <a:pt x="1928" y="3324"/>
                  </a:cubicBezTo>
                  <a:cubicBezTo>
                    <a:pt x="1928" y="1928"/>
                    <a:pt x="1197" y="599"/>
                    <a:pt x="0" y="0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4"/>
            <p:cNvSpPr/>
            <p:nvPr/>
          </p:nvSpPr>
          <p:spPr>
            <a:xfrm flipH="1">
              <a:off x="7345912" y="4647968"/>
              <a:ext cx="90464" cy="90464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1"/>
                  </a:lnTo>
                  <a:cubicBezTo>
                    <a:pt x="0" y="2061"/>
                    <a:pt x="798" y="3324"/>
                    <a:pt x="1995" y="3923"/>
                  </a:cubicBezTo>
                  <a:cubicBezTo>
                    <a:pt x="3191" y="3324"/>
                    <a:pt x="3923" y="2061"/>
                    <a:pt x="3923" y="731"/>
                  </a:cubicBezTo>
                  <a:lnTo>
                    <a:pt x="3923" y="0"/>
                  </a:lnTo>
                  <a:cubicBezTo>
                    <a:pt x="2726" y="599"/>
                    <a:pt x="1995" y="1928"/>
                    <a:pt x="1995" y="3324"/>
                  </a:cubicBezTo>
                  <a:cubicBezTo>
                    <a:pt x="1995" y="1928"/>
                    <a:pt x="1197" y="665"/>
                    <a:pt x="0" y="0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4"/>
            <p:cNvSpPr/>
            <p:nvPr/>
          </p:nvSpPr>
          <p:spPr>
            <a:xfrm flipH="1">
              <a:off x="7246259" y="4548315"/>
              <a:ext cx="90487" cy="90487"/>
            </a:xfrm>
            <a:custGeom>
              <a:avLst/>
              <a:gdLst/>
              <a:ahLst/>
              <a:cxnLst/>
              <a:rect l="l" t="t" r="r" b="b"/>
              <a:pathLst>
                <a:path w="3924" h="3924" extrusionOk="0">
                  <a:moveTo>
                    <a:pt x="1" y="1"/>
                  </a:moveTo>
                  <a:lnTo>
                    <a:pt x="1" y="798"/>
                  </a:lnTo>
                  <a:cubicBezTo>
                    <a:pt x="1" y="2128"/>
                    <a:pt x="732" y="3325"/>
                    <a:pt x="1929" y="3923"/>
                  </a:cubicBezTo>
                  <a:cubicBezTo>
                    <a:pt x="3125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75" y="639"/>
                    <a:pt x="1994" y="1828"/>
                    <a:pt x="1932" y="3157"/>
                  </a:cubicBezTo>
                  <a:lnTo>
                    <a:pt x="1932" y="3157"/>
                  </a:lnTo>
                  <a:cubicBezTo>
                    <a:pt x="1930" y="1828"/>
                    <a:pt x="1149" y="639"/>
                    <a:pt x="1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4"/>
            <p:cNvSpPr/>
            <p:nvPr/>
          </p:nvSpPr>
          <p:spPr>
            <a:xfrm flipH="1">
              <a:off x="7246259" y="4647968"/>
              <a:ext cx="90487" cy="90464"/>
            </a:xfrm>
            <a:custGeom>
              <a:avLst/>
              <a:gdLst/>
              <a:ahLst/>
              <a:cxnLst/>
              <a:rect l="l" t="t" r="r" b="b"/>
              <a:pathLst>
                <a:path w="3924" h="3923" extrusionOk="0">
                  <a:moveTo>
                    <a:pt x="1" y="0"/>
                  </a:moveTo>
                  <a:lnTo>
                    <a:pt x="1" y="731"/>
                  </a:lnTo>
                  <a:cubicBezTo>
                    <a:pt x="1" y="2061"/>
                    <a:pt x="732" y="3258"/>
                    <a:pt x="1929" y="3923"/>
                  </a:cubicBezTo>
                  <a:cubicBezTo>
                    <a:pt x="3125" y="3324"/>
                    <a:pt x="3923" y="2061"/>
                    <a:pt x="3923" y="731"/>
                  </a:cubicBezTo>
                  <a:lnTo>
                    <a:pt x="3923" y="0"/>
                  </a:lnTo>
                  <a:cubicBezTo>
                    <a:pt x="2775" y="574"/>
                    <a:pt x="1994" y="1822"/>
                    <a:pt x="1932" y="3156"/>
                  </a:cubicBezTo>
                  <a:lnTo>
                    <a:pt x="1932" y="3156"/>
                  </a:lnTo>
                  <a:cubicBezTo>
                    <a:pt x="1930" y="1822"/>
                    <a:pt x="1149" y="574"/>
                    <a:pt x="1" y="0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4"/>
            <p:cNvSpPr/>
            <p:nvPr/>
          </p:nvSpPr>
          <p:spPr>
            <a:xfrm flipH="1">
              <a:off x="7345912" y="4450206"/>
              <a:ext cx="90464" cy="90487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9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9"/>
                  </a:cubicBezTo>
                  <a:lnTo>
                    <a:pt x="3923" y="1"/>
                  </a:lnTo>
                  <a:cubicBezTo>
                    <a:pt x="2726" y="666"/>
                    <a:pt x="1995" y="1929"/>
                    <a:pt x="1995" y="3325"/>
                  </a:cubicBezTo>
                  <a:cubicBezTo>
                    <a:pt x="1995" y="1929"/>
                    <a:pt x="1263" y="666"/>
                    <a:pt x="0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4"/>
            <p:cNvSpPr/>
            <p:nvPr/>
          </p:nvSpPr>
          <p:spPr>
            <a:xfrm flipH="1">
              <a:off x="7345912" y="4548315"/>
              <a:ext cx="90464" cy="90487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26" y="666"/>
                    <a:pt x="1995" y="1929"/>
                    <a:pt x="1995" y="3325"/>
                  </a:cubicBezTo>
                  <a:cubicBezTo>
                    <a:pt x="1995" y="1929"/>
                    <a:pt x="1263" y="666"/>
                    <a:pt x="0" y="1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4"/>
            <p:cNvSpPr/>
            <p:nvPr/>
          </p:nvSpPr>
          <p:spPr>
            <a:xfrm flipH="1">
              <a:off x="7444021" y="4350576"/>
              <a:ext cx="90464" cy="90464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2"/>
                  </a:lnTo>
                  <a:cubicBezTo>
                    <a:pt x="0" y="2128"/>
                    <a:pt x="731" y="3324"/>
                    <a:pt x="1928" y="3923"/>
                  </a:cubicBezTo>
                  <a:cubicBezTo>
                    <a:pt x="3125" y="3324"/>
                    <a:pt x="3923" y="2128"/>
                    <a:pt x="3923" y="732"/>
                  </a:cubicBezTo>
                  <a:lnTo>
                    <a:pt x="3923" y="0"/>
                  </a:lnTo>
                  <a:cubicBezTo>
                    <a:pt x="2659" y="665"/>
                    <a:pt x="1928" y="1928"/>
                    <a:pt x="1928" y="3324"/>
                  </a:cubicBezTo>
                  <a:cubicBezTo>
                    <a:pt x="1928" y="1928"/>
                    <a:pt x="1197" y="665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4"/>
            <p:cNvSpPr/>
            <p:nvPr/>
          </p:nvSpPr>
          <p:spPr>
            <a:xfrm flipH="1">
              <a:off x="7543651" y="4647968"/>
              <a:ext cx="90487" cy="90464"/>
            </a:xfrm>
            <a:custGeom>
              <a:avLst/>
              <a:gdLst/>
              <a:ahLst/>
              <a:cxnLst/>
              <a:rect l="l" t="t" r="r" b="b"/>
              <a:pathLst>
                <a:path w="3924" h="3923" extrusionOk="0">
                  <a:moveTo>
                    <a:pt x="1" y="0"/>
                  </a:moveTo>
                  <a:lnTo>
                    <a:pt x="1" y="731"/>
                  </a:lnTo>
                  <a:cubicBezTo>
                    <a:pt x="1" y="2061"/>
                    <a:pt x="732" y="3258"/>
                    <a:pt x="1929" y="3923"/>
                  </a:cubicBezTo>
                  <a:cubicBezTo>
                    <a:pt x="3125" y="3324"/>
                    <a:pt x="3923" y="2061"/>
                    <a:pt x="3923" y="731"/>
                  </a:cubicBezTo>
                  <a:lnTo>
                    <a:pt x="3923" y="0"/>
                  </a:lnTo>
                  <a:cubicBezTo>
                    <a:pt x="2775" y="574"/>
                    <a:pt x="1994" y="1822"/>
                    <a:pt x="1932" y="3156"/>
                  </a:cubicBezTo>
                  <a:lnTo>
                    <a:pt x="1932" y="3156"/>
                  </a:lnTo>
                  <a:cubicBezTo>
                    <a:pt x="1930" y="1822"/>
                    <a:pt x="1149" y="574"/>
                    <a:pt x="1" y="0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4"/>
            <p:cNvSpPr/>
            <p:nvPr/>
          </p:nvSpPr>
          <p:spPr>
            <a:xfrm flipH="1">
              <a:off x="7741412" y="4647968"/>
              <a:ext cx="90464" cy="90464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1"/>
                  </a:lnTo>
                  <a:cubicBezTo>
                    <a:pt x="0" y="2061"/>
                    <a:pt x="731" y="3324"/>
                    <a:pt x="1928" y="3923"/>
                  </a:cubicBezTo>
                  <a:cubicBezTo>
                    <a:pt x="3125" y="3258"/>
                    <a:pt x="3923" y="2061"/>
                    <a:pt x="3923" y="731"/>
                  </a:cubicBezTo>
                  <a:lnTo>
                    <a:pt x="3923" y="0"/>
                  </a:lnTo>
                  <a:cubicBezTo>
                    <a:pt x="2659" y="599"/>
                    <a:pt x="1928" y="1928"/>
                    <a:pt x="1928" y="3324"/>
                  </a:cubicBezTo>
                  <a:cubicBezTo>
                    <a:pt x="1928" y="1928"/>
                    <a:pt x="1197" y="599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4"/>
            <p:cNvSpPr/>
            <p:nvPr/>
          </p:nvSpPr>
          <p:spPr>
            <a:xfrm flipH="1">
              <a:off x="7444021" y="4548315"/>
              <a:ext cx="90464" cy="90487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31" y="3325"/>
                    <a:pt x="1928" y="3923"/>
                  </a:cubicBezTo>
                  <a:cubicBezTo>
                    <a:pt x="3125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659" y="666"/>
                    <a:pt x="1928" y="1929"/>
                    <a:pt x="1928" y="3325"/>
                  </a:cubicBezTo>
                  <a:cubicBezTo>
                    <a:pt x="1928" y="1929"/>
                    <a:pt x="1197" y="666"/>
                    <a:pt x="0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4"/>
            <p:cNvSpPr/>
            <p:nvPr/>
          </p:nvSpPr>
          <p:spPr>
            <a:xfrm flipH="1">
              <a:off x="7444021" y="4647968"/>
              <a:ext cx="90464" cy="90464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1"/>
                  </a:lnTo>
                  <a:cubicBezTo>
                    <a:pt x="0" y="2061"/>
                    <a:pt x="731" y="3324"/>
                    <a:pt x="1928" y="3923"/>
                  </a:cubicBezTo>
                  <a:cubicBezTo>
                    <a:pt x="3125" y="3258"/>
                    <a:pt x="3923" y="2061"/>
                    <a:pt x="3923" y="731"/>
                  </a:cubicBezTo>
                  <a:lnTo>
                    <a:pt x="3923" y="0"/>
                  </a:lnTo>
                  <a:cubicBezTo>
                    <a:pt x="2659" y="599"/>
                    <a:pt x="1928" y="1928"/>
                    <a:pt x="1928" y="3324"/>
                  </a:cubicBezTo>
                  <a:cubicBezTo>
                    <a:pt x="1928" y="1928"/>
                    <a:pt x="1197" y="599"/>
                    <a:pt x="0" y="0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4"/>
            <p:cNvSpPr/>
            <p:nvPr/>
          </p:nvSpPr>
          <p:spPr>
            <a:xfrm flipH="1">
              <a:off x="7543651" y="4450206"/>
              <a:ext cx="90487" cy="90487"/>
            </a:xfrm>
            <a:custGeom>
              <a:avLst/>
              <a:gdLst/>
              <a:ahLst/>
              <a:cxnLst/>
              <a:rect l="l" t="t" r="r" b="b"/>
              <a:pathLst>
                <a:path w="3924" h="3924" extrusionOk="0">
                  <a:moveTo>
                    <a:pt x="1" y="1"/>
                  </a:moveTo>
                  <a:lnTo>
                    <a:pt x="1" y="799"/>
                  </a:lnTo>
                  <a:cubicBezTo>
                    <a:pt x="1" y="2128"/>
                    <a:pt x="732" y="3325"/>
                    <a:pt x="1929" y="3923"/>
                  </a:cubicBezTo>
                  <a:cubicBezTo>
                    <a:pt x="3125" y="3325"/>
                    <a:pt x="3923" y="2062"/>
                    <a:pt x="3923" y="732"/>
                  </a:cubicBezTo>
                  <a:lnTo>
                    <a:pt x="3923" y="1"/>
                  </a:lnTo>
                  <a:cubicBezTo>
                    <a:pt x="2775" y="639"/>
                    <a:pt x="1994" y="1828"/>
                    <a:pt x="1932" y="3157"/>
                  </a:cubicBezTo>
                  <a:lnTo>
                    <a:pt x="1932" y="3157"/>
                  </a:lnTo>
                  <a:cubicBezTo>
                    <a:pt x="1930" y="1828"/>
                    <a:pt x="1149" y="639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4"/>
            <p:cNvSpPr/>
            <p:nvPr/>
          </p:nvSpPr>
          <p:spPr>
            <a:xfrm flipH="1">
              <a:off x="7643304" y="4548315"/>
              <a:ext cx="90464" cy="90487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26" y="666"/>
                    <a:pt x="1995" y="1929"/>
                    <a:pt x="1995" y="3325"/>
                  </a:cubicBezTo>
                  <a:cubicBezTo>
                    <a:pt x="1995" y="1929"/>
                    <a:pt x="1263" y="666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4"/>
            <p:cNvSpPr/>
            <p:nvPr/>
          </p:nvSpPr>
          <p:spPr>
            <a:xfrm flipH="1">
              <a:off x="8153326" y="4054081"/>
              <a:ext cx="90464" cy="90464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98"/>
                  </a:lnTo>
                  <a:cubicBezTo>
                    <a:pt x="0" y="2128"/>
                    <a:pt x="731" y="3324"/>
                    <a:pt x="1928" y="3923"/>
                  </a:cubicBezTo>
                  <a:cubicBezTo>
                    <a:pt x="3125" y="3324"/>
                    <a:pt x="3923" y="2128"/>
                    <a:pt x="3923" y="798"/>
                  </a:cubicBezTo>
                  <a:lnTo>
                    <a:pt x="3923" y="0"/>
                  </a:lnTo>
                  <a:cubicBezTo>
                    <a:pt x="2659" y="665"/>
                    <a:pt x="1928" y="1928"/>
                    <a:pt x="1928" y="3324"/>
                  </a:cubicBezTo>
                  <a:cubicBezTo>
                    <a:pt x="1928" y="1928"/>
                    <a:pt x="1197" y="665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4"/>
            <p:cNvSpPr/>
            <p:nvPr/>
          </p:nvSpPr>
          <p:spPr>
            <a:xfrm flipH="1">
              <a:off x="8252956" y="4153711"/>
              <a:ext cx="90487" cy="90487"/>
            </a:xfrm>
            <a:custGeom>
              <a:avLst/>
              <a:gdLst/>
              <a:ahLst/>
              <a:cxnLst/>
              <a:rect l="l" t="t" r="r" b="b"/>
              <a:pathLst>
                <a:path w="3924" h="3924" extrusionOk="0">
                  <a:moveTo>
                    <a:pt x="1" y="1"/>
                  </a:moveTo>
                  <a:lnTo>
                    <a:pt x="1" y="798"/>
                  </a:lnTo>
                  <a:cubicBezTo>
                    <a:pt x="1" y="2128"/>
                    <a:pt x="732" y="3325"/>
                    <a:pt x="1929" y="3923"/>
                  </a:cubicBezTo>
                  <a:cubicBezTo>
                    <a:pt x="3125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660" y="666"/>
                    <a:pt x="1929" y="1929"/>
                    <a:pt x="1929" y="3325"/>
                  </a:cubicBezTo>
                  <a:cubicBezTo>
                    <a:pt x="1929" y="1929"/>
                    <a:pt x="1197" y="666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4"/>
            <p:cNvSpPr/>
            <p:nvPr/>
          </p:nvSpPr>
          <p:spPr>
            <a:xfrm flipH="1">
              <a:off x="7955564" y="3856320"/>
              <a:ext cx="90487" cy="90487"/>
            </a:xfrm>
            <a:custGeom>
              <a:avLst/>
              <a:gdLst/>
              <a:ahLst/>
              <a:cxnLst/>
              <a:rect l="l" t="t" r="r" b="b"/>
              <a:pathLst>
                <a:path w="3924" h="3924" extrusionOk="0">
                  <a:moveTo>
                    <a:pt x="1" y="1"/>
                  </a:moveTo>
                  <a:lnTo>
                    <a:pt x="1" y="732"/>
                  </a:lnTo>
                  <a:cubicBezTo>
                    <a:pt x="1" y="2128"/>
                    <a:pt x="732" y="3325"/>
                    <a:pt x="1929" y="3923"/>
                  </a:cubicBezTo>
                  <a:cubicBezTo>
                    <a:pt x="3125" y="3325"/>
                    <a:pt x="3923" y="2128"/>
                    <a:pt x="3923" y="732"/>
                  </a:cubicBezTo>
                  <a:lnTo>
                    <a:pt x="3923" y="1"/>
                  </a:lnTo>
                  <a:cubicBezTo>
                    <a:pt x="2726" y="666"/>
                    <a:pt x="1929" y="1929"/>
                    <a:pt x="1929" y="3258"/>
                  </a:cubicBezTo>
                  <a:cubicBezTo>
                    <a:pt x="1929" y="1929"/>
                    <a:pt x="1197" y="666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4"/>
            <p:cNvSpPr/>
            <p:nvPr/>
          </p:nvSpPr>
          <p:spPr>
            <a:xfrm flipH="1">
              <a:off x="8055217" y="3955973"/>
              <a:ext cx="90464" cy="90464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2"/>
                  </a:lnTo>
                  <a:cubicBezTo>
                    <a:pt x="0" y="2061"/>
                    <a:pt x="731" y="3324"/>
                    <a:pt x="1995" y="3923"/>
                  </a:cubicBezTo>
                  <a:cubicBezTo>
                    <a:pt x="3191" y="3324"/>
                    <a:pt x="3923" y="2061"/>
                    <a:pt x="3923" y="732"/>
                  </a:cubicBezTo>
                  <a:lnTo>
                    <a:pt x="3923" y="0"/>
                  </a:lnTo>
                  <a:cubicBezTo>
                    <a:pt x="2774" y="638"/>
                    <a:pt x="1993" y="1827"/>
                    <a:pt x="1991" y="3156"/>
                  </a:cubicBezTo>
                  <a:lnTo>
                    <a:pt x="1991" y="3156"/>
                  </a:lnTo>
                  <a:cubicBezTo>
                    <a:pt x="1930" y="1827"/>
                    <a:pt x="1149" y="638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4"/>
            <p:cNvSpPr/>
            <p:nvPr/>
          </p:nvSpPr>
          <p:spPr>
            <a:xfrm flipH="1">
              <a:off x="7855934" y="4054081"/>
              <a:ext cx="90464" cy="90464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98"/>
                  </a:lnTo>
                  <a:cubicBezTo>
                    <a:pt x="0" y="2128"/>
                    <a:pt x="731" y="3324"/>
                    <a:pt x="1928" y="3923"/>
                  </a:cubicBezTo>
                  <a:cubicBezTo>
                    <a:pt x="3125" y="3324"/>
                    <a:pt x="3923" y="2128"/>
                    <a:pt x="3923" y="798"/>
                  </a:cubicBezTo>
                  <a:lnTo>
                    <a:pt x="3923" y="0"/>
                  </a:lnTo>
                  <a:cubicBezTo>
                    <a:pt x="2659" y="665"/>
                    <a:pt x="1928" y="1928"/>
                    <a:pt x="1928" y="3324"/>
                  </a:cubicBezTo>
                  <a:cubicBezTo>
                    <a:pt x="1928" y="1928"/>
                    <a:pt x="1197" y="665"/>
                    <a:pt x="0" y="0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4"/>
            <p:cNvSpPr/>
            <p:nvPr/>
          </p:nvSpPr>
          <p:spPr>
            <a:xfrm flipH="1">
              <a:off x="7757826" y="4153711"/>
              <a:ext cx="90464" cy="90487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26" y="666"/>
                    <a:pt x="1995" y="1929"/>
                    <a:pt x="1995" y="3325"/>
                  </a:cubicBezTo>
                  <a:cubicBezTo>
                    <a:pt x="1995" y="1929"/>
                    <a:pt x="1263" y="666"/>
                    <a:pt x="0" y="1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4"/>
            <p:cNvSpPr/>
            <p:nvPr/>
          </p:nvSpPr>
          <p:spPr>
            <a:xfrm flipH="1">
              <a:off x="7855934" y="4153711"/>
              <a:ext cx="90464" cy="90487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31" y="3325"/>
                    <a:pt x="1928" y="3923"/>
                  </a:cubicBezTo>
                  <a:cubicBezTo>
                    <a:pt x="3125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659" y="666"/>
                    <a:pt x="1928" y="1929"/>
                    <a:pt x="1928" y="3325"/>
                  </a:cubicBezTo>
                  <a:cubicBezTo>
                    <a:pt x="1928" y="1929"/>
                    <a:pt x="1197" y="666"/>
                    <a:pt x="0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4"/>
            <p:cNvSpPr/>
            <p:nvPr/>
          </p:nvSpPr>
          <p:spPr>
            <a:xfrm flipH="1">
              <a:off x="7955564" y="4153711"/>
              <a:ext cx="90487" cy="90487"/>
            </a:xfrm>
            <a:custGeom>
              <a:avLst/>
              <a:gdLst/>
              <a:ahLst/>
              <a:cxnLst/>
              <a:rect l="l" t="t" r="r" b="b"/>
              <a:pathLst>
                <a:path w="3924" h="3924" extrusionOk="0">
                  <a:moveTo>
                    <a:pt x="1" y="1"/>
                  </a:moveTo>
                  <a:lnTo>
                    <a:pt x="1" y="798"/>
                  </a:lnTo>
                  <a:cubicBezTo>
                    <a:pt x="1" y="2128"/>
                    <a:pt x="732" y="3325"/>
                    <a:pt x="1929" y="3923"/>
                  </a:cubicBezTo>
                  <a:cubicBezTo>
                    <a:pt x="3125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75" y="639"/>
                    <a:pt x="1994" y="1828"/>
                    <a:pt x="1933" y="3157"/>
                  </a:cubicBezTo>
                  <a:lnTo>
                    <a:pt x="1933" y="3157"/>
                  </a:lnTo>
                  <a:cubicBezTo>
                    <a:pt x="1930" y="1828"/>
                    <a:pt x="1149" y="639"/>
                    <a:pt x="1" y="1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4"/>
            <p:cNvSpPr/>
            <p:nvPr/>
          </p:nvSpPr>
          <p:spPr>
            <a:xfrm flipH="1">
              <a:off x="8153326" y="4244165"/>
              <a:ext cx="90464" cy="90464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2"/>
                  </a:lnTo>
                  <a:cubicBezTo>
                    <a:pt x="0" y="2128"/>
                    <a:pt x="731" y="3324"/>
                    <a:pt x="1928" y="3923"/>
                  </a:cubicBezTo>
                  <a:cubicBezTo>
                    <a:pt x="3125" y="3324"/>
                    <a:pt x="3923" y="2128"/>
                    <a:pt x="3923" y="732"/>
                  </a:cubicBezTo>
                  <a:lnTo>
                    <a:pt x="3923" y="0"/>
                  </a:lnTo>
                  <a:cubicBezTo>
                    <a:pt x="2659" y="665"/>
                    <a:pt x="1928" y="1928"/>
                    <a:pt x="1928" y="3324"/>
                  </a:cubicBezTo>
                  <a:cubicBezTo>
                    <a:pt x="1928" y="1928"/>
                    <a:pt x="1197" y="665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4"/>
            <p:cNvSpPr/>
            <p:nvPr/>
          </p:nvSpPr>
          <p:spPr>
            <a:xfrm flipH="1">
              <a:off x="7558542" y="4244165"/>
              <a:ext cx="90464" cy="90464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2"/>
                  </a:lnTo>
                  <a:cubicBezTo>
                    <a:pt x="0" y="2128"/>
                    <a:pt x="731" y="3324"/>
                    <a:pt x="1928" y="3923"/>
                  </a:cubicBezTo>
                  <a:cubicBezTo>
                    <a:pt x="3125" y="3324"/>
                    <a:pt x="3923" y="2128"/>
                    <a:pt x="3923" y="732"/>
                  </a:cubicBezTo>
                  <a:lnTo>
                    <a:pt x="3923" y="0"/>
                  </a:lnTo>
                  <a:cubicBezTo>
                    <a:pt x="2659" y="665"/>
                    <a:pt x="1928" y="1928"/>
                    <a:pt x="1928" y="3324"/>
                  </a:cubicBezTo>
                  <a:cubicBezTo>
                    <a:pt x="1928" y="1928"/>
                    <a:pt x="1197" y="665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4"/>
            <p:cNvSpPr/>
            <p:nvPr/>
          </p:nvSpPr>
          <p:spPr>
            <a:xfrm flipH="1">
              <a:off x="7855934" y="4244165"/>
              <a:ext cx="90464" cy="90464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2"/>
                  </a:lnTo>
                  <a:cubicBezTo>
                    <a:pt x="0" y="2128"/>
                    <a:pt x="731" y="3324"/>
                    <a:pt x="1928" y="3923"/>
                  </a:cubicBezTo>
                  <a:cubicBezTo>
                    <a:pt x="3125" y="3324"/>
                    <a:pt x="3923" y="2128"/>
                    <a:pt x="3923" y="732"/>
                  </a:cubicBezTo>
                  <a:lnTo>
                    <a:pt x="3923" y="0"/>
                  </a:lnTo>
                  <a:cubicBezTo>
                    <a:pt x="2659" y="665"/>
                    <a:pt x="1928" y="1928"/>
                    <a:pt x="1928" y="3324"/>
                  </a:cubicBezTo>
                  <a:cubicBezTo>
                    <a:pt x="1928" y="1928"/>
                    <a:pt x="1197" y="665"/>
                    <a:pt x="0" y="0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4"/>
            <p:cNvSpPr/>
            <p:nvPr/>
          </p:nvSpPr>
          <p:spPr>
            <a:xfrm flipH="1">
              <a:off x="7855934" y="4541556"/>
              <a:ext cx="90464" cy="90464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1"/>
                  </a:lnTo>
                  <a:cubicBezTo>
                    <a:pt x="0" y="2061"/>
                    <a:pt x="731" y="3324"/>
                    <a:pt x="1928" y="3923"/>
                  </a:cubicBezTo>
                  <a:cubicBezTo>
                    <a:pt x="3125" y="3258"/>
                    <a:pt x="3923" y="2061"/>
                    <a:pt x="3923" y="731"/>
                  </a:cubicBezTo>
                  <a:lnTo>
                    <a:pt x="3923" y="0"/>
                  </a:lnTo>
                  <a:cubicBezTo>
                    <a:pt x="2659" y="599"/>
                    <a:pt x="1928" y="1928"/>
                    <a:pt x="1928" y="3324"/>
                  </a:cubicBezTo>
                  <a:cubicBezTo>
                    <a:pt x="1928" y="1928"/>
                    <a:pt x="1197" y="599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4"/>
            <p:cNvSpPr/>
            <p:nvPr/>
          </p:nvSpPr>
          <p:spPr>
            <a:xfrm flipH="1">
              <a:off x="7658173" y="4343795"/>
              <a:ext cx="90487" cy="90487"/>
            </a:xfrm>
            <a:custGeom>
              <a:avLst/>
              <a:gdLst/>
              <a:ahLst/>
              <a:cxnLst/>
              <a:rect l="l" t="t" r="r" b="b"/>
              <a:pathLst>
                <a:path w="3924" h="3924" extrusionOk="0">
                  <a:moveTo>
                    <a:pt x="1" y="1"/>
                  </a:moveTo>
                  <a:lnTo>
                    <a:pt x="1" y="799"/>
                  </a:lnTo>
                  <a:cubicBezTo>
                    <a:pt x="1" y="2128"/>
                    <a:pt x="732" y="3325"/>
                    <a:pt x="1929" y="3923"/>
                  </a:cubicBezTo>
                  <a:cubicBezTo>
                    <a:pt x="3125" y="3325"/>
                    <a:pt x="3923" y="2062"/>
                    <a:pt x="3923" y="732"/>
                  </a:cubicBezTo>
                  <a:lnTo>
                    <a:pt x="3923" y="1"/>
                  </a:lnTo>
                  <a:cubicBezTo>
                    <a:pt x="2775" y="639"/>
                    <a:pt x="1994" y="1828"/>
                    <a:pt x="1932" y="3157"/>
                  </a:cubicBezTo>
                  <a:lnTo>
                    <a:pt x="1932" y="3157"/>
                  </a:lnTo>
                  <a:cubicBezTo>
                    <a:pt x="1930" y="1828"/>
                    <a:pt x="1149" y="639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4"/>
            <p:cNvSpPr/>
            <p:nvPr/>
          </p:nvSpPr>
          <p:spPr>
            <a:xfrm flipH="1">
              <a:off x="7757826" y="4441903"/>
              <a:ext cx="90464" cy="90487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26" y="666"/>
                    <a:pt x="1995" y="1929"/>
                    <a:pt x="1995" y="3325"/>
                  </a:cubicBezTo>
                  <a:cubicBezTo>
                    <a:pt x="1995" y="1929"/>
                    <a:pt x="1263" y="666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4"/>
            <p:cNvSpPr/>
            <p:nvPr/>
          </p:nvSpPr>
          <p:spPr>
            <a:xfrm flipH="1">
              <a:off x="7955564" y="4441903"/>
              <a:ext cx="90487" cy="90487"/>
            </a:xfrm>
            <a:custGeom>
              <a:avLst/>
              <a:gdLst/>
              <a:ahLst/>
              <a:cxnLst/>
              <a:rect l="l" t="t" r="r" b="b"/>
              <a:pathLst>
                <a:path w="3924" h="3924" extrusionOk="0">
                  <a:moveTo>
                    <a:pt x="1" y="1"/>
                  </a:moveTo>
                  <a:lnTo>
                    <a:pt x="1" y="798"/>
                  </a:lnTo>
                  <a:cubicBezTo>
                    <a:pt x="1" y="2128"/>
                    <a:pt x="732" y="3325"/>
                    <a:pt x="1929" y="3923"/>
                  </a:cubicBezTo>
                  <a:cubicBezTo>
                    <a:pt x="3125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75" y="639"/>
                    <a:pt x="1994" y="1828"/>
                    <a:pt x="1933" y="3157"/>
                  </a:cubicBezTo>
                  <a:lnTo>
                    <a:pt x="1933" y="3157"/>
                  </a:lnTo>
                  <a:cubicBezTo>
                    <a:pt x="1930" y="1828"/>
                    <a:pt x="1149" y="639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4"/>
            <p:cNvSpPr/>
            <p:nvPr/>
          </p:nvSpPr>
          <p:spPr>
            <a:xfrm flipH="1">
              <a:off x="8055217" y="4343795"/>
              <a:ext cx="90464" cy="90487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9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062"/>
                    <a:pt x="3923" y="732"/>
                  </a:cubicBezTo>
                  <a:lnTo>
                    <a:pt x="3923" y="1"/>
                  </a:lnTo>
                  <a:cubicBezTo>
                    <a:pt x="2774" y="639"/>
                    <a:pt x="1993" y="1828"/>
                    <a:pt x="1991" y="3157"/>
                  </a:cubicBezTo>
                  <a:lnTo>
                    <a:pt x="1991" y="3157"/>
                  </a:lnTo>
                  <a:cubicBezTo>
                    <a:pt x="1930" y="1828"/>
                    <a:pt x="1149" y="639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4"/>
            <p:cNvSpPr/>
            <p:nvPr/>
          </p:nvSpPr>
          <p:spPr>
            <a:xfrm flipH="1">
              <a:off x="8073821" y="3750198"/>
              <a:ext cx="90464" cy="90487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32"/>
                  </a:lnTo>
                  <a:cubicBezTo>
                    <a:pt x="0" y="2062"/>
                    <a:pt x="798" y="3325"/>
                    <a:pt x="1995" y="3923"/>
                  </a:cubicBezTo>
                  <a:cubicBezTo>
                    <a:pt x="3191" y="3325"/>
                    <a:pt x="3923" y="2062"/>
                    <a:pt x="3923" y="732"/>
                  </a:cubicBezTo>
                  <a:lnTo>
                    <a:pt x="3923" y="1"/>
                  </a:lnTo>
                  <a:cubicBezTo>
                    <a:pt x="2726" y="665"/>
                    <a:pt x="1995" y="1929"/>
                    <a:pt x="1995" y="3325"/>
                  </a:cubicBezTo>
                  <a:cubicBezTo>
                    <a:pt x="1995" y="1929"/>
                    <a:pt x="1263" y="665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4"/>
            <p:cNvSpPr/>
            <p:nvPr/>
          </p:nvSpPr>
          <p:spPr>
            <a:xfrm flipH="1">
              <a:off x="8171929" y="3848306"/>
              <a:ext cx="90464" cy="90487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31" y="3325"/>
                    <a:pt x="1928" y="3923"/>
                  </a:cubicBezTo>
                  <a:cubicBezTo>
                    <a:pt x="3125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659" y="665"/>
                    <a:pt x="1928" y="1929"/>
                    <a:pt x="1928" y="3325"/>
                  </a:cubicBezTo>
                  <a:cubicBezTo>
                    <a:pt x="1928" y="1929"/>
                    <a:pt x="1197" y="665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4"/>
            <p:cNvSpPr/>
            <p:nvPr/>
          </p:nvSpPr>
          <p:spPr>
            <a:xfrm flipH="1">
              <a:off x="8271559" y="3750198"/>
              <a:ext cx="90487" cy="90487"/>
            </a:xfrm>
            <a:custGeom>
              <a:avLst/>
              <a:gdLst/>
              <a:ahLst/>
              <a:cxnLst/>
              <a:rect l="l" t="t" r="r" b="b"/>
              <a:pathLst>
                <a:path w="3924" h="3924" extrusionOk="0">
                  <a:moveTo>
                    <a:pt x="1" y="1"/>
                  </a:moveTo>
                  <a:lnTo>
                    <a:pt x="1" y="732"/>
                  </a:lnTo>
                  <a:cubicBezTo>
                    <a:pt x="1" y="2062"/>
                    <a:pt x="732" y="3325"/>
                    <a:pt x="1929" y="3923"/>
                  </a:cubicBezTo>
                  <a:cubicBezTo>
                    <a:pt x="3125" y="3325"/>
                    <a:pt x="3923" y="2062"/>
                    <a:pt x="3923" y="732"/>
                  </a:cubicBezTo>
                  <a:lnTo>
                    <a:pt x="3923" y="1"/>
                  </a:lnTo>
                  <a:cubicBezTo>
                    <a:pt x="2775" y="639"/>
                    <a:pt x="1994" y="1828"/>
                    <a:pt x="1932" y="3157"/>
                  </a:cubicBezTo>
                  <a:lnTo>
                    <a:pt x="1932" y="3157"/>
                  </a:lnTo>
                  <a:cubicBezTo>
                    <a:pt x="1930" y="1828"/>
                    <a:pt x="1149" y="639"/>
                    <a:pt x="1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4"/>
            <p:cNvSpPr/>
            <p:nvPr/>
          </p:nvSpPr>
          <p:spPr>
            <a:xfrm flipH="1">
              <a:off x="8171929" y="3650568"/>
              <a:ext cx="90464" cy="90464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1"/>
                  </a:lnTo>
                  <a:cubicBezTo>
                    <a:pt x="0" y="2061"/>
                    <a:pt x="731" y="3324"/>
                    <a:pt x="1928" y="3923"/>
                  </a:cubicBezTo>
                  <a:cubicBezTo>
                    <a:pt x="3125" y="3258"/>
                    <a:pt x="3923" y="2061"/>
                    <a:pt x="3923" y="731"/>
                  </a:cubicBezTo>
                  <a:lnTo>
                    <a:pt x="3923" y="0"/>
                  </a:lnTo>
                  <a:cubicBezTo>
                    <a:pt x="2659" y="599"/>
                    <a:pt x="1928" y="1928"/>
                    <a:pt x="1928" y="3324"/>
                  </a:cubicBezTo>
                  <a:cubicBezTo>
                    <a:pt x="1928" y="1928"/>
                    <a:pt x="1197" y="599"/>
                    <a:pt x="0" y="0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4"/>
            <p:cNvSpPr/>
            <p:nvPr/>
          </p:nvSpPr>
          <p:spPr>
            <a:xfrm flipH="1">
              <a:off x="8371212" y="3650568"/>
              <a:ext cx="90464" cy="90464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1"/>
                  </a:lnTo>
                  <a:cubicBezTo>
                    <a:pt x="0" y="2061"/>
                    <a:pt x="798" y="3324"/>
                    <a:pt x="1995" y="3923"/>
                  </a:cubicBezTo>
                  <a:cubicBezTo>
                    <a:pt x="3191" y="3324"/>
                    <a:pt x="3923" y="2061"/>
                    <a:pt x="3923" y="731"/>
                  </a:cubicBezTo>
                  <a:lnTo>
                    <a:pt x="3923" y="0"/>
                  </a:lnTo>
                  <a:cubicBezTo>
                    <a:pt x="2726" y="599"/>
                    <a:pt x="1995" y="1928"/>
                    <a:pt x="1995" y="3324"/>
                  </a:cubicBezTo>
                  <a:cubicBezTo>
                    <a:pt x="1995" y="1928"/>
                    <a:pt x="1197" y="665"/>
                    <a:pt x="0" y="0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4"/>
            <p:cNvSpPr/>
            <p:nvPr/>
          </p:nvSpPr>
          <p:spPr>
            <a:xfrm flipH="1">
              <a:off x="8371212" y="3750198"/>
              <a:ext cx="90464" cy="90487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32"/>
                  </a:lnTo>
                  <a:cubicBezTo>
                    <a:pt x="0" y="2062"/>
                    <a:pt x="798" y="3325"/>
                    <a:pt x="1995" y="3923"/>
                  </a:cubicBezTo>
                  <a:cubicBezTo>
                    <a:pt x="3191" y="3325"/>
                    <a:pt x="3923" y="2062"/>
                    <a:pt x="3923" y="732"/>
                  </a:cubicBezTo>
                  <a:lnTo>
                    <a:pt x="3923" y="1"/>
                  </a:lnTo>
                  <a:cubicBezTo>
                    <a:pt x="2726" y="665"/>
                    <a:pt x="1995" y="1929"/>
                    <a:pt x="1995" y="3325"/>
                  </a:cubicBezTo>
                  <a:cubicBezTo>
                    <a:pt x="1995" y="1929"/>
                    <a:pt x="1263" y="665"/>
                    <a:pt x="0" y="1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4"/>
            <p:cNvSpPr/>
            <p:nvPr/>
          </p:nvSpPr>
          <p:spPr>
            <a:xfrm flipH="1">
              <a:off x="8371212" y="3848306"/>
              <a:ext cx="90464" cy="90487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26" y="665"/>
                    <a:pt x="1995" y="1929"/>
                    <a:pt x="1995" y="3325"/>
                  </a:cubicBezTo>
                  <a:cubicBezTo>
                    <a:pt x="1995" y="1929"/>
                    <a:pt x="1263" y="665"/>
                    <a:pt x="0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4"/>
            <p:cNvSpPr/>
            <p:nvPr/>
          </p:nvSpPr>
          <p:spPr>
            <a:xfrm flipH="1">
              <a:off x="8271559" y="3947959"/>
              <a:ext cx="90487" cy="90464"/>
            </a:xfrm>
            <a:custGeom>
              <a:avLst/>
              <a:gdLst/>
              <a:ahLst/>
              <a:cxnLst/>
              <a:rect l="l" t="t" r="r" b="b"/>
              <a:pathLst>
                <a:path w="3924" h="3923" extrusionOk="0">
                  <a:moveTo>
                    <a:pt x="1" y="0"/>
                  </a:moveTo>
                  <a:lnTo>
                    <a:pt x="1" y="731"/>
                  </a:lnTo>
                  <a:cubicBezTo>
                    <a:pt x="1" y="2128"/>
                    <a:pt x="732" y="3324"/>
                    <a:pt x="1929" y="3923"/>
                  </a:cubicBezTo>
                  <a:cubicBezTo>
                    <a:pt x="3125" y="3324"/>
                    <a:pt x="3923" y="2128"/>
                    <a:pt x="3923" y="731"/>
                  </a:cubicBezTo>
                  <a:lnTo>
                    <a:pt x="3923" y="0"/>
                  </a:lnTo>
                  <a:cubicBezTo>
                    <a:pt x="2775" y="638"/>
                    <a:pt x="1994" y="1827"/>
                    <a:pt x="1932" y="3156"/>
                  </a:cubicBezTo>
                  <a:lnTo>
                    <a:pt x="1932" y="3156"/>
                  </a:lnTo>
                  <a:cubicBezTo>
                    <a:pt x="1930" y="1827"/>
                    <a:pt x="1149" y="638"/>
                    <a:pt x="1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4"/>
            <p:cNvSpPr/>
            <p:nvPr/>
          </p:nvSpPr>
          <p:spPr>
            <a:xfrm flipH="1">
              <a:off x="8371212" y="4047589"/>
              <a:ext cx="90464" cy="90487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32"/>
                  </a:lnTo>
                  <a:cubicBezTo>
                    <a:pt x="0" y="2062"/>
                    <a:pt x="798" y="3325"/>
                    <a:pt x="1995" y="3923"/>
                  </a:cubicBezTo>
                  <a:cubicBezTo>
                    <a:pt x="3191" y="3325"/>
                    <a:pt x="3923" y="2062"/>
                    <a:pt x="3923" y="732"/>
                  </a:cubicBezTo>
                  <a:lnTo>
                    <a:pt x="3923" y="1"/>
                  </a:lnTo>
                  <a:cubicBezTo>
                    <a:pt x="2726" y="599"/>
                    <a:pt x="1995" y="1929"/>
                    <a:pt x="1995" y="3325"/>
                  </a:cubicBezTo>
                  <a:cubicBezTo>
                    <a:pt x="1995" y="1929"/>
                    <a:pt x="1263" y="599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4"/>
            <p:cNvSpPr/>
            <p:nvPr/>
          </p:nvSpPr>
          <p:spPr>
            <a:xfrm flipH="1">
              <a:off x="8271559" y="3550915"/>
              <a:ext cx="90487" cy="90487"/>
            </a:xfrm>
            <a:custGeom>
              <a:avLst/>
              <a:gdLst/>
              <a:ahLst/>
              <a:cxnLst/>
              <a:rect l="l" t="t" r="r" b="b"/>
              <a:pathLst>
                <a:path w="3924" h="3924" extrusionOk="0">
                  <a:moveTo>
                    <a:pt x="1" y="1"/>
                  </a:moveTo>
                  <a:lnTo>
                    <a:pt x="1" y="798"/>
                  </a:lnTo>
                  <a:cubicBezTo>
                    <a:pt x="1" y="2128"/>
                    <a:pt x="732" y="3325"/>
                    <a:pt x="1929" y="3923"/>
                  </a:cubicBezTo>
                  <a:cubicBezTo>
                    <a:pt x="3125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75" y="639"/>
                    <a:pt x="1994" y="1828"/>
                    <a:pt x="1932" y="3157"/>
                  </a:cubicBezTo>
                  <a:lnTo>
                    <a:pt x="1932" y="3157"/>
                  </a:lnTo>
                  <a:cubicBezTo>
                    <a:pt x="1930" y="1828"/>
                    <a:pt x="1149" y="639"/>
                    <a:pt x="1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4"/>
            <p:cNvSpPr/>
            <p:nvPr/>
          </p:nvSpPr>
          <p:spPr>
            <a:xfrm flipH="1">
              <a:off x="8271559" y="3650568"/>
              <a:ext cx="90487" cy="90464"/>
            </a:xfrm>
            <a:custGeom>
              <a:avLst/>
              <a:gdLst/>
              <a:ahLst/>
              <a:cxnLst/>
              <a:rect l="l" t="t" r="r" b="b"/>
              <a:pathLst>
                <a:path w="3924" h="3923" extrusionOk="0">
                  <a:moveTo>
                    <a:pt x="1" y="0"/>
                  </a:moveTo>
                  <a:lnTo>
                    <a:pt x="1" y="731"/>
                  </a:lnTo>
                  <a:cubicBezTo>
                    <a:pt x="1" y="2061"/>
                    <a:pt x="732" y="3258"/>
                    <a:pt x="1929" y="3923"/>
                  </a:cubicBezTo>
                  <a:cubicBezTo>
                    <a:pt x="3125" y="3324"/>
                    <a:pt x="3923" y="2061"/>
                    <a:pt x="3923" y="731"/>
                  </a:cubicBezTo>
                  <a:lnTo>
                    <a:pt x="3923" y="0"/>
                  </a:lnTo>
                  <a:cubicBezTo>
                    <a:pt x="2775" y="574"/>
                    <a:pt x="1994" y="1822"/>
                    <a:pt x="1932" y="3156"/>
                  </a:cubicBezTo>
                  <a:lnTo>
                    <a:pt x="1932" y="3156"/>
                  </a:lnTo>
                  <a:cubicBezTo>
                    <a:pt x="1930" y="1822"/>
                    <a:pt x="1149" y="574"/>
                    <a:pt x="1" y="0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4"/>
            <p:cNvSpPr/>
            <p:nvPr/>
          </p:nvSpPr>
          <p:spPr>
            <a:xfrm flipH="1">
              <a:off x="8371212" y="3452806"/>
              <a:ext cx="90464" cy="90487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9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9"/>
                  </a:cubicBezTo>
                  <a:lnTo>
                    <a:pt x="3923" y="1"/>
                  </a:lnTo>
                  <a:cubicBezTo>
                    <a:pt x="2726" y="666"/>
                    <a:pt x="1995" y="1929"/>
                    <a:pt x="1995" y="3325"/>
                  </a:cubicBezTo>
                  <a:cubicBezTo>
                    <a:pt x="1995" y="1929"/>
                    <a:pt x="1263" y="666"/>
                    <a:pt x="0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4"/>
            <p:cNvSpPr/>
            <p:nvPr/>
          </p:nvSpPr>
          <p:spPr>
            <a:xfrm flipH="1">
              <a:off x="8371212" y="3550915"/>
              <a:ext cx="90464" cy="90487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26" y="666"/>
                    <a:pt x="1995" y="1929"/>
                    <a:pt x="1995" y="3325"/>
                  </a:cubicBezTo>
                  <a:cubicBezTo>
                    <a:pt x="1995" y="1929"/>
                    <a:pt x="1263" y="666"/>
                    <a:pt x="0" y="1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6" name="Google Shape;1556;p14"/>
          <p:cNvGrpSpPr/>
          <p:nvPr/>
        </p:nvGrpSpPr>
        <p:grpSpPr>
          <a:xfrm rot="-2700000" flipH="1">
            <a:off x="8287476" y="-574290"/>
            <a:ext cx="992755" cy="1829919"/>
            <a:chOff x="6518555" y="3048126"/>
            <a:chExt cx="992764" cy="1829937"/>
          </a:xfrm>
        </p:grpSpPr>
        <p:sp>
          <p:nvSpPr>
            <p:cNvPr id="1557" name="Google Shape;1557;p14"/>
            <p:cNvSpPr/>
            <p:nvPr/>
          </p:nvSpPr>
          <p:spPr>
            <a:xfrm rot="-2700000" flipH="1">
              <a:off x="6537290" y="3931696"/>
              <a:ext cx="90459" cy="90459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1"/>
                  </a:lnTo>
                  <a:cubicBezTo>
                    <a:pt x="0" y="2061"/>
                    <a:pt x="798" y="3324"/>
                    <a:pt x="1995" y="3923"/>
                  </a:cubicBezTo>
                  <a:cubicBezTo>
                    <a:pt x="3191" y="3324"/>
                    <a:pt x="3923" y="2061"/>
                    <a:pt x="3923" y="731"/>
                  </a:cubicBezTo>
                  <a:lnTo>
                    <a:pt x="3923" y="0"/>
                  </a:lnTo>
                  <a:cubicBezTo>
                    <a:pt x="2726" y="599"/>
                    <a:pt x="1995" y="1928"/>
                    <a:pt x="1995" y="3324"/>
                  </a:cubicBezTo>
                  <a:cubicBezTo>
                    <a:pt x="1995" y="1928"/>
                    <a:pt x="1197" y="665"/>
                    <a:pt x="0" y="0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14"/>
            <p:cNvSpPr/>
            <p:nvPr/>
          </p:nvSpPr>
          <p:spPr>
            <a:xfrm rot="-2700000" flipH="1">
              <a:off x="6607747" y="4002141"/>
              <a:ext cx="90459" cy="90483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32"/>
                  </a:lnTo>
                  <a:cubicBezTo>
                    <a:pt x="0" y="2062"/>
                    <a:pt x="798" y="3325"/>
                    <a:pt x="1995" y="3923"/>
                  </a:cubicBezTo>
                  <a:cubicBezTo>
                    <a:pt x="3191" y="3325"/>
                    <a:pt x="3923" y="2062"/>
                    <a:pt x="3923" y="732"/>
                  </a:cubicBezTo>
                  <a:lnTo>
                    <a:pt x="3923" y="1"/>
                  </a:lnTo>
                  <a:cubicBezTo>
                    <a:pt x="2726" y="665"/>
                    <a:pt x="1995" y="1929"/>
                    <a:pt x="1995" y="3325"/>
                  </a:cubicBezTo>
                  <a:cubicBezTo>
                    <a:pt x="1995" y="1929"/>
                    <a:pt x="1263" y="665"/>
                    <a:pt x="0" y="1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14"/>
            <p:cNvSpPr/>
            <p:nvPr/>
          </p:nvSpPr>
          <p:spPr>
            <a:xfrm rot="-2700000" flipH="1">
              <a:off x="6677120" y="4071515"/>
              <a:ext cx="90459" cy="90483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26" y="665"/>
                    <a:pt x="1995" y="1929"/>
                    <a:pt x="1995" y="3325"/>
                  </a:cubicBezTo>
                  <a:cubicBezTo>
                    <a:pt x="1995" y="1929"/>
                    <a:pt x="1263" y="665"/>
                    <a:pt x="0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4"/>
            <p:cNvSpPr/>
            <p:nvPr/>
          </p:nvSpPr>
          <p:spPr>
            <a:xfrm rot="-2700000" flipH="1">
              <a:off x="6818035" y="4212429"/>
              <a:ext cx="90459" cy="90483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32"/>
                  </a:lnTo>
                  <a:cubicBezTo>
                    <a:pt x="0" y="2062"/>
                    <a:pt x="798" y="3325"/>
                    <a:pt x="1995" y="3923"/>
                  </a:cubicBezTo>
                  <a:cubicBezTo>
                    <a:pt x="3191" y="3325"/>
                    <a:pt x="3923" y="2062"/>
                    <a:pt x="3923" y="732"/>
                  </a:cubicBezTo>
                  <a:lnTo>
                    <a:pt x="3923" y="1"/>
                  </a:lnTo>
                  <a:cubicBezTo>
                    <a:pt x="2726" y="599"/>
                    <a:pt x="1995" y="1929"/>
                    <a:pt x="1995" y="3325"/>
                  </a:cubicBezTo>
                  <a:cubicBezTo>
                    <a:pt x="1995" y="1929"/>
                    <a:pt x="1263" y="599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4"/>
            <p:cNvSpPr/>
            <p:nvPr/>
          </p:nvSpPr>
          <p:spPr>
            <a:xfrm rot="-2700000" flipH="1">
              <a:off x="6677120" y="3932768"/>
              <a:ext cx="90459" cy="90483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32"/>
                  </a:lnTo>
                  <a:cubicBezTo>
                    <a:pt x="0" y="2062"/>
                    <a:pt x="731" y="3325"/>
                    <a:pt x="1928" y="3923"/>
                  </a:cubicBezTo>
                  <a:cubicBezTo>
                    <a:pt x="3125" y="3325"/>
                    <a:pt x="3923" y="2062"/>
                    <a:pt x="3923" y="732"/>
                  </a:cubicBezTo>
                  <a:lnTo>
                    <a:pt x="3923" y="1"/>
                  </a:lnTo>
                  <a:cubicBezTo>
                    <a:pt x="2659" y="665"/>
                    <a:pt x="1928" y="1929"/>
                    <a:pt x="1928" y="3325"/>
                  </a:cubicBezTo>
                  <a:cubicBezTo>
                    <a:pt x="1928" y="1929"/>
                    <a:pt x="1197" y="665"/>
                    <a:pt x="0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4"/>
            <p:cNvSpPr/>
            <p:nvPr/>
          </p:nvSpPr>
          <p:spPr>
            <a:xfrm rot="-2700000" flipH="1">
              <a:off x="6816939" y="3931684"/>
              <a:ext cx="90483" cy="90483"/>
            </a:xfrm>
            <a:custGeom>
              <a:avLst/>
              <a:gdLst/>
              <a:ahLst/>
              <a:cxnLst/>
              <a:rect l="l" t="t" r="r" b="b"/>
              <a:pathLst>
                <a:path w="3924" h="3924" extrusionOk="0">
                  <a:moveTo>
                    <a:pt x="1" y="1"/>
                  </a:moveTo>
                  <a:lnTo>
                    <a:pt x="1" y="798"/>
                  </a:lnTo>
                  <a:cubicBezTo>
                    <a:pt x="1" y="2128"/>
                    <a:pt x="732" y="3325"/>
                    <a:pt x="1929" y="3923"/>
                  </a:cubicBezTo>
                  <a:cubicBezTo>
                    <a:pt x="3125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75" y="639"/>
                    <a:pt x="1994" y="1828"/>
                    <a:pt x="1932" y="3157"/>
                  </a:cubicBezTo>
                  <a:lnTo>
                    <a:pt x="1932" y="3157"/>
                  </a:lnTo>
                  <a:cubicBezTo>
                    <a:pt x="1930" y="1828"/>
                    <a:pt x="1149" y="639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4"/>
            <p:cNvSpPr/>
            <p:nvPr/>
          </p:nvSpPr>
          <p:spPr>
            <a:xfrm rot="-2700000" flipH="1">
              <a:off x="6818035" y="3791854"/>
              <a:ext cx="90459" cy="90483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32"/>
                  </a:lnTo>
                  <a:cubicBezTo>
                    <a:pt x="0" y="2062"/>
                    <a:pt x="798" y="3325"/>
                    <a:pt x="1995" y="3923"/>
                  </a:cubicBezTo>
                  <a:cubicBezTo>
                    <a:pt x="3191" y="3325"/>
                    <a:pt x="3923" y="2062"/>
                    <a:pt x="3923" y="732"/>
                  </a:cubicBezTo>
                  <a:lnTo>
                    <a:pt x="3923" y="1"/>
                  </a:lnTo>
                  <a:cubicBezTo>
                    <a:pt x="2726" y="665"/>
                    <a:pt x="1995" y="1929"/>
                    <a:pt x="1995" y="3325"/>
                  </a:cubicBezTo>
                  <a:cubicBezTo>
                    <a:pt x="1995" y="1929"/>
                    <a:pt x="1263" y="665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4"/>
            <p:cNvSpPr/>
            <p:nvPr/>
          </p:nvSpPr>
          <p:spPr>
            <a:xfrm rot="-2700000" flipH="1">
              <a:off x="6677108" y="3791865"/>
              <a:ext cx="90483" cy="90459"/>
            </a:xfrm>
            <a:custGeom>
              <a:avLst/>
              <a:gdLst/>
              <a:ahLst/>
              <a:cxnLst/>
              <a:rect l="l" t="t" r="r" b="b"/>
              <a:pathLst>
                <a:path w="3924" h="3923" extrusionOk="0">
                  <a:moveTo>
                    <a:pt x="1" y="0"/>
                  </a:moveTo>
                  <a:lnTo>
                    <a:pt x="1" y="731"/>
                  </a:lnTo>
                  <a:cubicBezTo>
                    <a:pt x="1" y="2061"/>
                    <a:pt x="732" y="3258"/>
                    <a:pt x="1929" y="3923"/>
                  </a:cubicBezTo>
                  <a:cubicBezTo>
                    <a:pt x="3125" y="3324"/>
                    <a:pt x="3923" y="2061"/>
                    <a:pt x="3923" y="731"/>
                  </a:cubicBezTo>
                  <a:lnTo>
                    <a:pt x="3923" y="0"/>
                  </a:lnTo>
                  <a:cubicBezTo>
                    <a:pt x="2775" y="574"/>
                    <a:pt x="1994" y="1822"/>
                    <a:pt x="1932" y="3156"/>
                  </a:cubicBezTo>
                  <a:lnTo>
                    <a:pt x="1932" y="3156"/>
                  </a:lnTo>
                  <a:cubicBezTo>
                    <a:pt x="1930" y="1822"/>
                    <a:pt x="1149" y="574"/>
                    <a:pt x="1" y="0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4"/>
            <p:cNvSpPr/>
            <p:nvPr/>
          </p:nvSpPr>
          <p:spPr>
            <a:xfrm rot="-2700000" flipH="1">
              <a:off x="6816950" y="3652035"/>
              <a:ext cx="90459" cy="90459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1"/>
                  </a:lnTo>
                  <a:cubicBezTo>
                    <a:pt x="0" y="2061"/>
                    <a:pt x="731" y="3324"/>
                    <a:pt x="1928" y="3923"/>
                  </a:cubicBezTo>
                  <a:cubicBezTo>
                    <a:pt x="3125" y="3258"/>
                    <a:pt x="3923" y="2061"/>
                    <a:pt x="3923" y="731"/>
                  </a:cubicBezTo>
                  <a:lnTo>
                    <a:pt x="3923" y="0"/>
                  </a:lnTo>
                  <a:cubicBezTo>
                    <a:pt x="2659" y="599"/>
                    <a:pt x="1928" y="1928"/>
                    <a:pt x="1928" y="3324"/>
                  </a:cubicBezTo>
                  <a:cubicBezTo>
                    <a:pt x="1928" y="1928"/>
                    <a:pt x="1197" y="599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4"/>
            <p:cNvSpPr/>
            <p:nvPr/>
          </p:nvSpPr>
          <p:spPr>
            <a:xfrm rot="-2700000" flipH="1">
              <a:off x="6815866" y="4071515"/>
              <a:ext cx="90459" cy="90483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31" y="3325"/>
                    <a:pt x="1928" y="3923"/>
                  </a:cubicBezTo>
                  <a:cubicBezTo>
                    <a:pt x="3125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659" y="665"/>
                    <a:pt x="1928" y="1995"/>
                    <a:pt x="1928" y="3325"/>
                  </a:cubicBezTo>
                  <a:cubicBezTo>
                    <a:pt x="1928" y="1995"/>
                    <a:pt x="1197" y="665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4"/>
            <p:cNvSpPr/>
            <p:nvPr/>
          </p:nvSpPr>
          <p:spPr>
            <a:xfrm rot="-2700000" flipH="1">
              <a:off x="6606663" y="3862323"/>
              <a:ext cx="90459" cy="90459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1"/>
                  </a:lnTo>
                  <a:cubicBezTo>
                    <a:pt x="0" y="2061"/>
                    <a:pt x="731" y="3324"/>
                    <a:pt x="1928" y="3923"/>
                  </a:cubicBezTo>
                  <a:cubicBezTo>
                    <a:pt x="3125" y="3258"/>
                    <a:pt x="3923" y="2061"/>
                    <a:pt x="3923" y="731"/>
                  </a:cubicBezTo>
                  <a:lnTo>
                    <a:pt x="3923" y="0"/>
                  </a:lnTo>
                  <a:cubicBezTo>
                    <a:pt x="2659" y="599"/>
                    <a:pt x="1928" y="1928"/>
                    <a:pt x="1928" y="3324"/>
                  </a:cubicBezTo>
                  <a:cubicBezTo>
                    <a:pt x="1928" y="1928"/>
                    <a:pt x="1197" y="599"/>
                    <a:pt x="0" y="0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4"/>
            <p:cNvSpPr/>
            <p:nvPr/>
          </p:nvSpPr>
          <p:spPr>
            <a:xfrm rot="-2700000" flipH="1">
              <a:off x="7397257" y="3642383"/>
              <a:ext cx="90459" cy="90459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98"/>
                  </a:lnTo>
                  <a:cubicBezTo>
                    <a:pt x="0" y="2128"/>
                    <a:pt x="731" y="3324"/>
                    <a:pt x="1928" y="3923"/>
                  </a:cubicBezTo>
                  <a:cubicBezTo>
                    <a:pt x="3125" y="3324"/>
                    <a:pt x="3923" y="2128"/>
                    <a:pt x="3923" y="798"/>
                  </a:cubicBezTo>
                  <a:lnTo>
                    <a:pt x="3923" y="0"/>
                  </a:lnTo>
                  <a:cubicBezTo>
                    <a:pt x="2659" y="665"/>
                    <a:pt x="1928" y="1928"/>
                    <a:pt x="1928" y="3324"/>
                  </a:cubicBezTo>
                  <a:cubicBezTo>
                    <a:pt x="1928" y="1928"/>
                    <a:pt x="1197" y="665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4"/>
            <p:cNvSpPr/>
            <p:nvPr/>
          </p:nvSpPr>
          <p:spPr>
            <a:xfrm rot="-2700000" flipH="1">
              <a:off x="6977766" y="4202777"/>
              <a:ext cx="90459" cy="90483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26" y="666"/>
                    <a:pt x="1995" y="1929"/>
                    <a:pt x="1995" y="3325"/>
                  </a:cubicBezTo>
                  <a:cubicBezTo>
                    <a:pt x="1995" y="1929"/>
                    <a:pt x="1263" y="666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4"/>
            <p:cNvSpPr/>
            <p:nvPr/>
          </p:nvSpPr>
          <p:spPr>
            <a:xfrm rot="-2700000" flipH="1">
              <a:off x="6977754" y="3923128"/>
              <a:ext cx="90483" cy="90459"/>
            </a:xfrm>
            <a:custGeom>
              <a:avLst/>
              <a:gdLst/>
              <a:ahLst/>
              <a:cxnLst/>
              <a:rect l="l" t="t" r="r" b="b"/>
              <a:pathLst>
                <a:path w="3924" h="3923" extrusionOk="0">
                  <a:moveTo>
                    <a:pt x="1" y="0"/>
                  </a:moveTo>
                  <a:lnTo>
                    <a:pt x="1" y="732"/>
                  </a:lnTo>
                  <a:cubicBezTo>
                    <a:pt x="1" y="2061"/>
                    <a:pt x="732" y="3324"/>
                    <a:pt x="1929" y="3923"/>
                  </a:cubicBezTo>
                  <a:cubicBezTo>
                    <a:pt x="3125" y="3324"/>
                    <a:pt x="3923" y="2061"/>
                    <a:pt x="3923" y="732"/>
                  </a:cubicBezTo>
                  <a:lnTo>
                    <a:pt x="3923" y="0"/>
                  </a:lnTo>
                  <a:cubicBezTo>
                    <a:pt x="2775" y="638"/>
                    <a:pt x="1994" y="1827"/>
                    <a:pt x="1932" y="3156"/>
                  </a:cubicBezTo>
                  <a:lnTo>
                    <a:pt x="1932" y="3156"/>
                  </a:lnTo>
                  <a:cubicBezTo>
                    <a:pt x="1930" y="1827"/>
                    <a:pt x="1149" y="638"/>
                    <a:pt x="1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4"/>
            <p:cNvSpPr/>
            <p:nvPr/>
          </p:nvSpPr>
          <p:spPr>
            <a:xfrm rot="-2700000" flipH="1">
              <a:off x="6977766" y="3782202"/>
              <a:ext cx="90459" cy="90483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32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32"/>
                  </a:cubicBezTo>
                  <a:lnTo>
                    <a:pt x="3923" y="1"/>
                  </a:lnTo>
                  <a:cubicBezTo>
                    <a:pt x="2726" y="666"/>
                    <a:pt x="1995" y="1929"/>
                    <a:pt x="1995" y="3258"/>
                  </a:cubicBezTo>
                  <a:cubicBezTo>
                    <a:pt x="1995" y="1929"/>
                    <a:pt x="1197" y="666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4"/>
            <p:cNvSpPr/>
            <p:nvPr/>
          </p:nvSpPr>
          <p:spPr>
            <a:xfrm rot="-2700000" flipH="1">
              <a:off x="7117585" y="3642372"/>
              <a:ext cx="90483" cy="90483"/>
            </a:xfrm>
            <a:custGeom>
              <a:avLst/>
              <a:gdLst/>
              <a:ahLst/>
              <a:cxnLst/>
              <a:rect l="l" t="t" r="r" b="b"/>
              <a:pathLst>
                <a:path w="3924" h="3924" extrusionOk="0">
                  <a:moveTo>
                    <a:pt x="1" y="1"/>
                  </a:moveTo>
                  <a:lnTo>
                    <a:pt x="1" y="732"/>
                  </a:lnTo>
                  <a:cubicBezTo>
                    <a:pt x="1" y="2128"/>
                    <a:pt x="732" y="3325"/>
                    <a:pt x="1929" y="3923"/>
                  </a:cubicBezTo>
                  <a:cubicBezTo>
                    <a:pt x="3125" y="3325"/>
                    <a:pt x="3923" y="2128"/>
                    <a:pt x="3923" y="732"/>
                  </a:cubicBezTo>
                  <a:lnTo>
                    <a:pt x="3923" y="1"/>
                  </a:lnTo>
                  <a:cubicBezTo>
                    <a:pt x="2726" y="666"/>
                    <a:pt x="1929" y="1929"/>
                    <a:pt x="1929" y="3258"/>
                  </a:cubicBezTo>
                  <a:cubicBezTo>
                    <a:pt x="1929" y="1929"/>
                    <a:pt x="1197" y="666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4"/>
            <p:cNvSpPr/>
            <p:nvPr/>
          </p:nvSpPr>
          <p:spPr>
            <a:xfrm rot="-2700000" flipH="1">
              <a:off x="7258511" y="3642383"/>
              <a:ext cx="90459" cy="90459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2"/>
                  </a:lnTo>
                  <a:cubicBezTo>
                    <a:pt x="0" y="2061"/>
                    <a:pt x="731" y="3324"/>
                    <a:pt x="1995" y="3923"/>
                  </a:cubicBezTo>
                  <a:cubicBezTo>
                    <a:pt x="3191" y="3324"/>
                    <a:pt x="3923" y="2061"/>
                    <a:pt x="3923" y="732"/>
                  </a:cubicBezTo>
                  <a:lnTo>
                    <a:pt x="3923" y="0"/>
                  </a:lnTo>
                  <a:cubicBezTo>
                    <a:pt x="2774" y="638"/>
                    <a:pt x="1993" y="1827"/>
                    <a:pt x="1991" y="3156"/>
                  </a:cubicBezTo>
                  <a:lnTo>
                    <a:pt x="1991" y="3156"/>
                  </a:lnTo>
                  <a:cubicBezTo>
                    <a:pt x="1930" y="1827"/>
                    <a:pt x="1149" y="638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4"/>
            <p:cNvSpPr/>
            <p:nvPr/>
          </p:nvSpPr>
          <p:spPr>
            <a:xfrm rot="-2700000" flipH="1">
              <a:off x="6976682" y="3642383"/>
              <a:ext cx="90459" cy="90459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98"/>
                  </a:lnTo>
                  <a:cubicBezTo>
                    <a:pt x="0" y="2128"/>
                    <a:pt x="731" y="3324"/>
                    <a:pt x="1928" y="3923"/>
                  </a:cubicBezTo>
                  <a:cubicBezTo>
                    <a:pt x="3125" y="3324"/>
                    <a:pt x="3923" y="2128"/>
                    <a:pt x="3923" y="798"/>
                  </a:cubicBezTo>
                  <a:lnTo>
                    <a:pt x="3923" y="0"/>
                  </a:lnTo>
                  <a:cubicBezTo>
                    <a:pt x="2659" y="665"/>
                    <a:pt x="1928" y="1928"/>
                    <a:pt x="1928" y="3324"/>
                  </a:cubicBezTo>
                  <a:cubicBezTo>
                    <a:pt x="1928" y="1928"/>
                    <a:pt x="1197" y="665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4"/>
            <p:cNvSpPr/>
            <p:nvPr/>
          </p:nvSpPr>
          <p:spPr>
            <a:xfrm rot="-2700000" flipH="1">
              <a:off x="6976682" y="4062958"/>
              <a:ext cx="90459" cy="90459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2"/>
                  </a:lnTo>
                  <a:cubicBezTo>
                    <a:pt x="0" y="2061"/>
                    <a:pt x="731" y="3324"/>
                    <a:pt x="1928" y="3923"/>
                  </a:cubicBezTo>
                  <a:cubicBezTo>
                    <a:pt x="3125" y="3324"/>
                    <a:pt x="3923" y="2061"/>
                    <a:pt x="3923" y="732"/>
                  </a:cubicBezTo>
                  <a:lnTo>
                    <a:pt x="3923" y="0"/>
                  </a:lnTo>
                  <a:cubicBezTo>
                    <a:pt x="2659" y="665"/>
                    <a:pt x="1928" y="1928"/>
                    <a:pt x="1928" y="3324"/>
                  </a:cubicBezTo>
                  <a:cubicBezTo>
                    <a:pt x="1928" y="1928"/>
                    <a:pt x="1197" y="665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4"/>
            <p:cNvSpPr/>
            <p:nvPr/>
          </p:nvSpPr>
          <p:spPr>
            <a:xfrm rot="-2700000" flipH="1">
              <a:off x="7186969" y="3852671"/>
              <a:ext cx="90459" cy="90459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98"/>
                  </a:lnTo>
                  <a:cubicBezTo>
                    <a:pt x="0" y="2128"/>
                    <a:pt x="731" y="3324"/>
                    <a:pt x="1928" y="3923"/>
                  </a:cubicBezTo>
                  <a:cubicBezTo>
                    <a:pt x="3125" y="3324"/>
                    <a:pt x="3923" y="2128"/>
                    <a:pt x="3923" y="798"/>
                  </a:cubicBezTo>
                  <a:lnTo>
                    <a:pt x="3923" y="0"/>
                  </a:lnTo>
                  <a:cubicBezTo>
                    <a:pt x="2659" y="665"/>
                    <a:pt x="1928" y="1928"/>
                    <a:pt x="1928" y="3324"/>
                  </a:cubicBezTo>
                  <a:cubicBezTo>
                    <a:pt x="1928" y="1928"/>
                    <a:pt x="1197" y="665"/>
                    <a:pt x="0" y="0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4"/>
            <p:cNvSpPr/>
            <p:nvPr/>
          </p:nvSpPr>
          <p:spPr>
            <a:xfrm rot="-2700000" flipH="1">
              <a:off x="7188053" y="3992490"/>
              <a:ext cx="90459" cy="90483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26" y="666"/>
                    <a:pt x="1995" y="1929"/>
                    <a:pt x="1995" y="3325"/>
                  </a:cubicBezTo>
                  <a:cubicBezTo>
                    <a:pt x="1995" y="1929"/>
                    <a:pt x="1263" y="666"/>
                    <a:pt x="0" y="1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4"/>
            <p:cNvSpPr/>
            <p:nvPr/>
          </p:nvSpPr>
          <p:spPr>
            <a:xfrm rot="-2700000" flipH="1">
              <a:off x="7257426" y="3923117"/>
              <a:ext cx="90459" cy="90483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31" y="3325"/>
                    <a:pt x="1928" y="3923"/>
                  </a:cubicBezTo>
                  <a:cubicBezTo>
                    <a:pt x="3125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659" y="666"/>
                    <a:pt x="1928" y="1929"/>
                    <a:pt x="1928" y="3325"/>
                  </a:cubicBezTo>
                  <a:cubicBezTo>
                    <a:pt x="1928" y="1929"/>
                    <a:pt x="1197" y="666"/>
                    <a:pt x="0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4"/>
            <p:cNvSpPr/>
            <p:nvPr/>
          </p:nvSpPr>
          <p:spPr>
            <a:xfrm rot="-2700000" flipH="1">
              <a:off x="7327872" y="3852659"/>
              <a:ext cx="90483" cy="90483"/>
            </a:xfrm>
            <a:custGeom>
              <a:avLst/>
              <a:gdLst/>
              <a:ahLst/>
              <a:cxnLst/>
              <a:rect l="l" t="t" r="r" b="b"/>
              <a:pathLst>
                <a:path w="3924" h="3924" extrusionOk="0">
                  <a:moveTo>
                    <a:pt x="1" y="1"/>
                  </a:moveTo>
                  <a:lnTo>
                    <a:pt x="1" y="798"/>
                  </a:lnTo>
                  <a:cubicBezTo>
                    <a:pt x="1" y="2128"/>
                    <a:pt x="732" y="3325"/>
                    <a:pt x="1929" y="3923"/>
                  </a:cubicBezTo>
                  <a:cubicBezTo>
                    <a:pt x="3125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75" y="639"/>
                    <a:pt x="1994" y="1828"/>
                    <a:pt x="1933" y="3157"/>
                  </a:cubicBezTo>
                  <a:lnTo>
                    <a:pt x="1933" y="3157"/>
                  </a:lnTo>
                  <a:cubicBezTo>
                    <a:pt x="1930" y="1828"/>
                    <a:pt x="1149" y="639"/>
                    <a:pt x="1" y="1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4"/>
            <p:cNvSpPr/>
            <p:nvPr/>
          </p:nvSpPr>
          <p:spPr>
            <a:xfrm rot="-2700000" flipH="1">
              <a:off x="7111091" y="4197368"/>
              <a:ext cx="90459" cy="90459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2"/>
                  </a:lnTo>
                  <a:cubicBezTo>
                    <a:pt x="0" y="2128"/>
                    <a:pt x="731" y="3324"/>
                    <a:pt x="1928" y="3923"/>
                  </a:cubicBezTo>
                  <a:cubicBezTo>
                    <a:pt x="3125" y="3324"/>
                    <a:pt x="3923" y="2128"/>
                    <a:pt x="3923" y="732"/>
                  </a:cubicBezTo>
                  <a:lnTo>
                    <a:pt x="3923" y="0"/>
                  </a:lnTo>
                  <a:cubicBezTo>
                    <a:pt x="2659" y="665"/>
                    <a:pt x="1928" y="1928"/>
                    <a:pt x="1928" y="3324"/>
                  </a:cubicBezTo>
                  <a:cubicBezTo>
                    <a:pt x="1928" y="1928"/>
                    <a:pt x="1197" y="665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4"/>
            <p:cNvSpPr/>
            <p:nvPr/>
          </p:nvSpPr>
          <p:spPr>
            <a:xfrm rot="-2700000" flipH="1">
              <a:off x="7321378" y="3987080"/>
              <a:ext cx="90459" cy="90459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2"/>
                  </a:lnTo>
                  <a:cubicBezTo>
                    <a:pt x="0" y="2128"/>
                    <a:pt x="731" y="3324"/>
                    <a:pt x="1928" y="3923"/>
                  </a:cubicBezTo>
                  <a:cubicBezTo>
                    <a:pt x="3125" y="3324"/>
                    <a:pt x="3923" y="2128"/>
                    <a:pt x="3923" y="732"/>
                  </a:cubicBezTo>
                  <a:lnTo>
                    <a:pt x="3923" y="0"/>
                  </a:lnTo>
                  <a:cubicBezTo>
                    <a:pt x="2659" y="665"/>
                    <a:pt x="1928" y="1928"/>
                    <a:pt x="1928" y="3324"/>
                  </a:cubicBezTo>
                  <a:cubicBezTo>
                    <a:pt x="1928" y="1928"/>
                    <a:pt x="1197" y="665"/>
                    <a:pt x="0" y="0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4"/>
            <p:cNvSpPr/>
            <p:nvPr/>
          </p:nvSpPr>
          <p:spPr>
            <a:xfrm rot="-2700000" flipH="1">
              <a:off x="7251994" y="4197356"/>
              <a:ext cx="90483" cy="90483"/>
            </a:xfrm>
            <a:custGeom>
              <a:avLst/>
              <a:gdLst/>
              <a:ahLst/>
              <a:cxnLst/>
              <a:rect l="l" t="t" r="r" b="b"/>
              <a:pathLst>
                <a:path w="3924" h="3924" extrusionOk="0">
                  <a:moveTo>
                    <a:pt x="1" y="1"/>
                  </a:moveTo>
                  <a:lnTo>
                    <a:pt x="1" y="799"/>
                  </a:lnTo>
                  <a:cubicBezTo>
                    <a:pt x="1" y="2128"/>
                    <a:pt x="732" y="3325"/>
                    <a:pt x="1929" y="3923"/>
                  </a:cubicBezTo>
                  <a:cubicBezTo>
                    <a:pt x="3125" y="3325"/>
                    <a:pt x="3923" y="2062"/>
                    <a:pt x="3923" y="732"/>
                  </a:cubicBezTo>
                  <a:lnTo>
                    <a:pt x="3923" y="1"/>
                  </a:lnTo>
                  <a:cubicBezTo>
                    <a:pt x="2775" y="639"/>
                    <a:pt x="1994" y="1828"/>
                    <a:pt x="1932" y="3157"/>
                  </a:cubicBezTo>
                  <a:lnTo>
                    <a:pt x="1932" y="3157"/>
                  </a:lnTo>
                  <a:cubicBezTo>
                    <a:pt x="1930" y="1828"/>
                    <a:pt x="1149" y="639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4"/>
            <p:cNvSpPr/>
            <p:nvPr/>
          </p:nvSpPr>
          <p:spPr>
            <a:xfrm rot="-2700000" flipH="1">
              <a:off x="7391836" y="4196272"/>
              <a:ext cx="90459" cy="90483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26" y="666"/>
                    <a:pt x="1995" y="1929"/>
                    <a:pt x="1995" y="3325"/>
                  </a:cubicBezTo>
                  <a:cubicBezTo>
                    <a:pt x="1995" y="1929"/>
                    <a:pt x="1263" y="666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4"/>
            <p:cNvSpPr/>
            <p:nvPr/>
          </p:nvSpPr>
          <p:spPr>
            <a:xfrm rot="-2700000" flipH="1">
              <a:off x="6976272" y="4354779"/>
              <a:ext cx="90459" cy="90483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26" y="666"/>
                    <a:pt x="1995" y="1929"/>
                    <a:pt x="1995" y="3325"/>
                  </a:cubicBezTo>
                  <a:cubicBezTo>
                    <a:pt x="1995" y="1929"/>
                    <a:pt x="1263" y="666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4"/>
            <p:cNvSpPr/>
            <p:nvPr/>
          </p:nvSpPr>
          <p:spPr>
            <a:xfrm rot="-2700000" flipH="1">
              <a:off x="7250512" y="4629030"/>
              <a:ext cx="90459" cy="90459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1"/>
                  </a:lnTo>
                  <a:cubicBezTo>
                    <a:pt x="0" y="2061"/>
                    <a:pt x="798" y="3324"/>
                    <a:pt x="1995" y="3923"/>
                  </a:cubicBezTo>
                  <a:cubicBezTo>
                    <a:pt x="3191" y="3324"/>
                    <a:pt x="3923" y="2061"/>
                    <a:pt x="3923" y="731"/>
                  </a:cubicBezTo>
                  <a:lnTo>
                    <a:pt x="3923" y="0"/>
                  </a:lnTo>
                  <a:cubicBezTo>
                    <a:pt x="2726" y="599"/>
                    <a:pt x="1995" y="1928"/>
                    <a:pt x="1995" y="3324"/>
                  </a:cubicBezTo>
                  <a:cubicBezTo>
                    <a:pt x="1995" y="1928"/>
                    <a:pt x="1197" y="665"/>
                    <a:pt x="0" y="0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4"/>
            <p:cNvSpPr/>
            <p:nvPr/>
          </p:nvSpPr>
          <p:spPr>
            <a:xfrm rot="-2700000" flipH="1">
              <a:off x="7320969" y="4699475"/>
              <a:ext cx="90459" cy="90483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32"/>
                  </a:lnTo>
                  <a:cubicBezTo>
                    <a:pt x="0" y="2062"/>
                    <a:pt x="798" y="3325"/>
                    <a:pt x="1995" y="3923"/>
                  </a:cubicBezTo>
                  <a:cubicBezTo>
                    <a:pt x="3191" y="3325"/>
                    <a:pt x="3923" y="2062"/>
                    <a:pt x="3923" y="732"/>
                  </a:cubicBezTo>
                  <a:lnTo>
                    <a:pt x="3923" y="1"/>
                  </a:lnTo>
                  <a:cubicBezTo>
                    <a:pt x="2726" y="665"/>
                    <a:pt x="1995" y="1929"/>
                    <a:pt x="1995" y="3325"/>
                  </a:cubicBezTo>
                  <a:cubicBezTo>
                    <a:pt x="1995" y="1929"/>
                    <a:pt x="1263" y="665"/>
                    <a:pt x="0" y="1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4"/>
            <p:cNvSpPr/>
            <p:nvPr/>
          </p:nvSpPr>
          <p:spPr>
            <a:xfrm rot="-2700000" flipH="1">
              <a:off x="7390342" y="4768849"/>
              <a:ext cx="90459" cy="90483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26" y="665"/>
                    <a:pt x="1995" y="1929"/>
                    <a:pt x="1995" y="3325"/>
                  </a:cubicBezTo>
                  <a:cubicBezTo>
                    <a:pt x="1995" y="1929"/>
                    <a:pt x="1263" y="665"/>
                    <a:pt x="0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4"/>
            <p:cNvSpPr/>
            <p:nvPr/>
          </p:nvSpPr>
          <p:spPr>
            <a:xfrm rot="-2700000" flipH="1">
              <a:off x="7110681" y="4489188"/>
              <a:ext cx="90459" cy="90483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9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9"/>
                  </a:cubicBezTo>
                  <a:lnTo>
                    <a:pt x="3923" y="1"/>
                  </a:lnTo>
                  <a:cubicBezTo>
                    <a:pt x="2726" y="666"/>
                    <a:pt x="1995" y="1929"/>
                    <a:pt x="1995" y="3325"/>
                  </a:cubicBezTo>
                  <a:cubicBezTo>
                    <a:pt x="1995" y="1929"/>
                    <a:pt x="1263" y="666"/>
                    <a:pt x="0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4"/>
            <p:cNvSpPr/>
            <p:nvPr/>
          </p:nvSpPr>
          <p:spPr>
            <a:xfrm rot="-2700000" flipH="1">
              <a:off x="7180054" y="4558561"/>
              <a:ext cx="90459" cy="90483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26" y="666"/>
                    <a:pt x="1995" y="1929"/>
                    <a:pt x="1995" y="3325"/>
                  </a:cubicBezTo>
                  <a:cubicBezTo>
                    <a:pt x="1995" y="1929"/>
                    <a:pt x="1263" y="666"/>
                    <a:pt x="0" y="1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4"/>
            <p:cNvSpPr/>
            <p:nvPr/>
          </p:nvSpPr>
          <p:spPr>
            <a:xfrm rot="-2700000" flipH="1">
              <a:off x="7109597" y="4349369"/>
              <a:ext cx="90459" cy="90459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2"/>
                  </a:lnTo>
                  <a:cubicBezTo>
                    <a:pt x="0" y="2128"/>
                    <a:pt x="731" y="3324"/>
                    <a:pt x="1928" y="3923"/>
                  </a:cubicBezTo>
                  <a:cubicBezTo>
                    <a:pt x="3125" y="3324"/>
                    <a:pt x="3923" y="2128"/>
                    <a:pt x="3923" y="732"/>
                  </a:cubicBezTo>
                  <a:lnTo>
                    <a:pt x="3923" y="0"/>
                  </a:lnTo>
                  <a:cubicBezTo>
                    <a:pt x="2659" y="665"/>
                    <a:pt x="1928" y="1928"/>
                    <a:pt x="1928" y="3324"/>
                  </a:cubicBezTo>
                  <a:cubicBezTo>
                    <a:pt x="1928" y="1928"/>
                    <a:pt x="1197" y="665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4"/>
            <p:cNvSpPr/>
            <p:nvPr/>
          </p:nvSpPr>
          <p:spPr>
            <a:xfrm rot="-2700000" flipH="1">
              <a:off x="7390342" y="4630102"/>
              <a:ext cx="90459" cy="90483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32"/>
                  </a:lnTo>
                  <a:cubicBezTo>
                    <a:pt x="0" y="2062"/>
                    <a:pt x="731" y="3325"/>
                    <a:pt x="1928" y="3923"/>
                  </a:cubicBezTo>
                  <a:cubicBezTo>
                    <a:pt x="3125" y="3325"/>
                    <a:pt x="3923" y="2062"/>
                    <a:pt x="3923" y="732"/>
                  </a:cubicBezTo>
                  <a:lnTo>
                    <a:pt x="3923" y="1"/>
                  </a:lnTo>
                  <a:cubicBezTo>
                    <a:pt x="2659" y="665"/>
                    <a:pt x="1928" y="1929"/>
                    <a:pt x="1928" y="3325"/>
                  </a:cubicBezTo>
                  <a:cubicBezTo>
                    <a:pt x="1928" y="1929"/>
                    <a:pt x="1197" y="665"/>
                    <a:pt x="0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4"/>
            <p:cNvSpPr/>
            <p:nvPr/>
          </p:nvSpPr>
          <p:spPr>
            <a:xfrm rot="-2700000" flipH="1">
              <a:off x="7390330" y="4489199"/>
              <a:ext cx="90483" cy="90459"/>
            </a:xfrm>
            <a:custGeom>
              <a:avLst/>
              <a:gdLst/>
              <a:ahLst/>
              <a:cxnLst/>
              <a:rect l="l" t="t" r="r" b="b"/>
              <a:pathLst>
                <a:path w="3924" h="3923" extrusionOk="0">
                  <a:moveTo>
                    <a:pt x="1" y="0"/>
                  </a:moveTo>
                  <a:lnTo>
                    <a:pt x="1" y="731"/>
                  </a:lnTo>
                  <a:cubicBezTo>
                    <a:pt x="1" y="2061"/>
                    <a:pt x="732" y="3258"/>
                    <a:pt x="1929" y="3923"/>
                  </a:cubicBezTo>
                  <a:cubicBezTo>
                    <a:pt x="3125" y="3324"/>
                    <a:pt x="3923" y="2061"/>
                    <a:pt x="3923" y="731"/>
                  </a:cubicBezTo>
                  <a:lnTo>
                    <a:pt x="3923" y="0"/>
                  </a:lnTo>
                  <a:cubicBezTo>
                    <a:pt x="2775" y="574"/>
                    <a:pt x="1994" y="1822"/>
                    <a:pt x="1932" y="3156"/>
                  </a:cubicBezTo>
                  <a:lnTo>
                    <a:pt x="1932" y="3156"/>
                  </a:lnTo>
                  <a:cubicBezTo>
                    <a:pt x="1930" y="1822"/>
                    <a:pt x="1149" y="574"/>
                    <a:pt x="1" y="0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4"/>
            <p:cNvSpPr/>
            <p:nvPr/>
          </p:nvSpPr>
          <p:spPr>
            <a:xfrm rot="-2700000" flipH="1">
              <a:off x="7249427" y="4489188"/>
              <a:ext cx="90459" cy="90483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31" y="3325"/>
                    <a:pt x="1928" y="3923"/>
                  </a:cubicBezTo>
                  <a:cubicBezTo>
                    <a:pt x="3125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659" y="666"/>
                    <a:pt x="1928" y="1929"/>
                    <a:pt x="1928" y="3325"/>
                  </a:cubicBezTo>
                  <a:cubicBezTo>
                    <a:pt x="1928" y="1929"/>
                    <a:pt x="1197" y="666"/>
                    <a:pt x="0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4"/>
            <p:cNvSpPr/>
            <p:nvPr/>
          </p:nvSpPr>
          <p:spPr>
            <a:xfrm rot="-2700000" flipH="1">
              <a:off x="7319885" y="4559657"/>
              <a:ext cx="90459" cy="90459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1"/>
                  </a:lnTo>
                  <a:cubicBezTo>
                    <a:pt x="0" y="2061"/>
                    <a:pt x="731" y="3324"/>
                    <a:pt x="1928" y="3923"/>
                  </a:cubicBezTo>
                  <a:cubicBezTo>
                    <a:pt x="3125" y="3258"/>
                    <a:pt x="3923" y="2061"/>
                    <a:pt x="3923" y="731"/>
                  </a:cubicBezTo>
                  <a:lnTo>
                    <a:pt x="3923" y="0"/>
                  </a:lnTo>
                  <a:cubicBezTo>
                    <a:pt x="2659" y="599"/>
                    <a:pt x="1928" y="1928"/>
                    <a:pt x="1928" y="3324"/>
                  </a:cubicBezTo>
                  <a:cubicBezTo>
                    <a:pt x="1928" y="1928"/>
                    <a:pt x="1197" y="599"/>
                    <a:pt x="0" y="0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4"/>
            <p:cNvSpPr/>
            <p:nvPr/>
          </p:nvSpPr>
          <p:spPr>
            <a:xfrm rot="-2700000" flipH="1">
              <a:off x="7250500" y="4349358"/>
              <a:ext cx="90483" cy="90483"/>
            </a:xfrm>
            <a:custGeom>
              <a:avLst/>
              <a:gdLst/>
              <a:ahLst/>
              <a:cxnLst/>
              <a:rect l="l" t="t" r="r" b="b"/>
              <a:pathLst>
                <a:path w="3924" h="3924" extrusionOk="0">
                  <a:moveTo>
                    <a:pt x="1" y="1"/>
                  </a:moveTo>
                  <a:lnTo>
                    <a:pt x="1" y="799"/>
                  </a:lnTo>
                  <a:cubicBezTo>
                    <a:pt x="1" y="2128"/>
                    <a:pt x="732" y="3325"/>
                    <a:pt x="1929" y="3923"/>
                  </a:cubicBezTo>
                  <a:cubicBezTo>
                    <a:pt x="3125" y="3325"/>
                    <a:pt x="3923" y="2062"/>
                    <a:pt x="3923" y="732"/>
                  </a:cubicBezTo>
                  <a:lnTo>
                    <a:pt x="3923" y="1"/>
                  </a:lnTo>
                  <a:cubicBezTo>
                    <a:pt x="2775" y="639"/>
                    <a:pt x="1994" y="1828"/>
                    <a:pt x="1932" y="3157"/>
                  </a:cubicBezTo>
                  <a:lnTo>
                    <a:pt x="1932" y="3157"/>
                  </a:lnTo>
                  <a:cubicBezTo>
                    <a:pt x="1930" y="1828"/>
                    <a:pt x="1149" y="639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4"/>
            <p:cNvSpPr/>
            <p:nvPr/>
          </p:nvSpPr>
          <p:spPr>
            <a:xfrm rot="-2700000" flipH="1">
              <a:off x="7390342" y="4348273"/>
              <a:ext cx="90459" cy="90483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26" y="666"/>
                    <a:pt x="1995" y="1929"/>
                    <a:pt x="1995" y="3325"/>
                  </a:cubicBezTo>
                  <a:cubicBezTo>
                    <a:pt x="1995" y="1929"/>
                    <a:pt x="1263" y="666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4"/>
            <p:cNvSpPr/>
            <p:nvPr/>
          </p:nvSpPr>
          <p:spPr>
            <a:xfrm rot="-2700000" flipH="1">
              <a:off x="7122456" y="3487432"/>
              <a:ext cx="90459" cy="90483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32"/>
                  </a:lnTo>
                  <a:cubicBezTo>
                    <a:pt x="0" y="2062"/>
                    <a:pt x="798" y="3325"/>
                    <a:pt x="1995" y="3923"/>
                  </a:cubicBezTo>
                  <a:cubicBezTo>
                    <a:pt x="3191" y="3325"/>
                    <a:pt x="3923" y="2062"/>
                    <a:pt x="3923" y="732"/>
                  </a:cubicBezTo>
                  <a:lnTo>
                    <a:pt x="3923" y="1"/>
                  </a:lnTo>
                  <a:cubicBezTo>
                    <a:pt x="2726" y="665"/>
                    <a:pt x="1995" y="1929"/>
                    <a:pt x="1995" y="3325"/>
                  </a:cubicBezTo>
                  <a:cubicBezTo>
                    <a:pt x="1995" y="1929"/>
                    <a:pt x="1263" y="665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4"/>
            <p:cNvSpPr/>
            <p:nvPr/>
          </p:nvSpPr>
          <p:spPr>
            <a:xfrm rot="-2700000" flipH="1">
              <a:off x="7261202" y="3487432"/>
              <a:ext cx="90459" cy="90483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31" y="3325"/>
                    <a:pt x="1928" y="3923"/>
                  </a:cubicBezTo>
                  <a:cubicBezTo>
                    <a:pt x="3125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659" y="665"/>
                    <a:pt x="1928" y="1929"/>
                    <a:pt x="1928" y="3325"/>
                  </a:cubicBezTo>
                  <a:cubicBezTo>
                    <a:pt x="1928" y="1929"/>
                    <a:pt x="1197" y="665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4"/>
            <p:cNvSpPr/>
            <p:nvPr/>
          </p:nvSpPr>
          <p:spPr>
            <a:xfrm rot="-2700000" flipH="1">
              <a:off x="7262275" y="3347602"/>
              <a:ext cx="90483" cy="90483"/>
            </a:xfrm>
            <a:custGeom>
              <a:avLst/>
              <a:gdLst/>
              <a:ahLst/>
              <a:cxnLst/>
              <a:rect l="l" t="t" r="r" b="b"/>
              <a:pathLst>
                <a:path w="3924" h="3924" extrusionOk="0">
                  <a:moveTo>
                    <a:pt x="1" y="1"/>
                  </a:moveTo>
                  <a:lnTo>
                    <a:pt x="1" y="732"/>
                  </a:lnTo>
                  <a:cubicBezTo>
                    <a:pt x="1" y="2062"/>
                    <a:pt x="732" y="3325"/>
                    <a:pt x="1929" y="3923"/>
                  </a:cubicBezTo>
                  <a:cubicBezTo>
                    <a:pt x="3125" y="3325"/>
                    <a:pt x="3923" y="2062"/>
                    <a:pt x="3923" y="732"/>
                  </a:cubicBezTo>
                  <a:lnTo>
                    <a:pt x="3923" y="1"/>
                  </a:lnTo>
                  <a:cubicBezTo>
                    <a:pt x="2775" y="639"/>
                    <a:pt x="1994" y="1828"/>
                    <a:pt x="1932" y="3157"/>
                  </a:cubicBezTo>
                  <a:lnTo>
                    <a:pt x="1932" y="3157"/>
                  </a:lnTo>
                  <a:cubicBezTo>
                    <a:pt x="1930" y="1828"/>
                    <a:pt x="1149" y="639"/>
                    <a:pt x="1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4"/>
            <p:cNvSpPr/>
            <p:nvPr/>
          </p:nvSpPr>
          <p:spPr>
            <a:xfrm rot="-2700000" flipH="1">
              <a:off x="6981530" y="3487444"/>
              <a:ext cx="90483" cy="90459"/>
            </a:xfrm>
            <a:custGeom>
              <a:avLst/>
              <a:gdLst/>
              <a:ahLst/>
              <a:cxnLst/>
              <a:rect l="l" t="t" r="r" b="b"/>
              <a:pathLst>
                <a:path w="3924" h="3923" extrusionOk="0">
                  <a:moveTo>
                    <a:pt x="1" y="0"/>
                  </a:moveTo>
                  <a:lnTo>
                    <a:pt x="1" y="731"/>
                  </a:lnTo>
                  <a:cubicBezTo>
                    <a:pt x="1" y="2061"/>
                    <a:pt x="732" y="3258"/>
                    <a:pt x="1929" y="3923"/>
                  </a:cubicBezTo>
                  <a:cubicBezTo>
                    <a:pt x="3125" y="3324"/>
                    <a:pt x="3923" y="2061"/>
                    <a:pt x="3923" y="731"/>
                  </a:cubicBezTo>
                  <a:lnTo>
                    <a:pt x="3923" y="0"/>
                  </a:lnTo>
                  <a:cubicBezTo>
                    <a:pt x="2775" y="574"/>
                    <a:pt x="1993" y="1822"/>
                    <a:pt x="1932" y="3156"/>
                  </a:cubicBezTo>
                  <a:lnTo>
                    <a:pt x="1932" y="3156"/>
                  </a:lnTo>
                  <a:cubicBezTo>
                    <a:pt x="1930" y="1822"/>
                    <a:pt x="1149" y="574"/>
                    <a:pt x="1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4"/>
            <p:cNvSpPr/>
            <p:nvPr/>
          </p:nvSpPr>
          <p:spPr>
            <a:xfrm rot="-2700000" flipH="1">
              <a:off x="7121372" y="3347614"/>
              <a:ext cx="90459" cy="90459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1"/>
                  </a:lnTo>
                  <a:cubicBezTo>
                    <a:pt x="0" y="2061"/>
                    <a:pt x="731" y="3324"/>
                    <a:pt x="1928" y="3923"/>
                  </a:cubicBezTo>
                  <a:cubicBezTo>
                    <a:pt x="3125" y="3258"/>
                    <a:pt x="3923" y="2061"/>
                    <a:pt x="3923" y="731"/>
                  </a:cubicBezTo>
                  <a:lnTo>
                    <a:pt x="3923" y="0"/>
                  </a:lnTo>
                  <a:cubicBezTo>
                    <a:pt x="2659" y="599"/>
                    <a:pt x="1928" y="1928"/>
                    <a:pt x="1928" y="3324"/>
                  </a:cubicBezTo>
                  <a:cubicBezTo>
                    <a:pt x="1928" y="1928"/>
                    <a:pt x="1197" y="599"/>
                    <a:pt x="0" y="0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4"/>
            <p:cNvSpPr/>
            <p:nvPr/>
          </p:nvSpPr>
          <p:spPr>
            <a:xfrm rot="-2700000" flipH="1">
              <a:off x="7262286" y="3206699"/>
              <a:ext cx="90459" cy="90459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1"/>
                  </a:lnTo>
                  <a:cubicBezTo>
                    <a:pt x="0" y="2061"/>
                    <a:pt x="798" y="3324"/>
                    <a:pt x="1995" y="3923"/>
                  </a:cubicBezTo>
                  <a:cubicBezTo>
                    <a:pt x="3191" y="3324"/>
                    <a:pt x="3923" y="2061"/>
                    <a:pt x="3923" y="731"/>
                  </a:cubicBezTo>
                  <a:lnTo>
                    <a:pt x="3923" y="0"/>
                  </a:lnTo>
                  <a:cubicBezTo>
                    <a:pt x="2726" y="599"/>
                    <a:pt x="1995" y="1928"/>
                    <a:pt x="1995" y="3324"/>
                  </a:cubicBezTo>
                  <a:cubicBezTo>
                    <a:pt x="1995" y="1928"/>
                    <a:pt x="1197" y="665"/>
                    <a:pt x="0" y="0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4"/>
            <p:cNvSpPr/>
            <p:nvPr/>
          </p:nvSpPr>
          <p:spPr>
            <a:xfrm rot="-2700000" flipH="1">
              <a:off x="7332744" y="3277145"/>
              <a:ext cx="90459" cy="90483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32"/>
                  </a:lnTo>
                  <a:cubicBezTo>
                    <a:pt x="0" y="2062"/>
                    <a:pt x="798" y="3325"/>
                    <a:pt x="1995" y="3923"/>
                  </a:cubicBezTo>
                  <a:cubicBezTo>
                    <a:pt x="3191" y="3325"/>
                    <a:pt x="3923" y="2062"/>
                    <a:pt x="3923" y="732"/>
                  </a:cubicBezTo>
                  <a:lnTo>
                    <a:pt x="3923" y="1"/>
                  </a:lnTo>
                  <a:cubicBezTo>
                    <a:pt x="2726" y="665"/>
                    <a:pt x="1995" y="1929"/>
                    <a:pt x="1995" y="3325"/>
                  </a:cubicBezTo>
                  <a:cubicBezTo>
                    <a:pt x="1995" y="1929"/>
                    <a:pt x="1263" y="665"/>
                    <a:pt x="0" y="1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4"/>
            <p:cNvSpPr/>
            <p:nvPr/>
          </p:nvSpPr>
          <p:spPr>
            <a:xfrm rot="-2700000" flipH="1">
              <a:off x="7402117" y="3346518"/>
              <a:ext cx="90459" cy="90483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26" y="665"/>
                    <a:pt x="1995" y="1929"/>
                    <a:pt x="1995" y="3325"/>
                  </a:cubicBezTo>
                  <a:cubicBezTo>
                    <a:pt x="1995" y="1929"/>
                    <a:pt x="1263" y="665"/>
                    <a:pt x="0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4"/>
            <p:cNvSpPr/>
            <p:nvPr/>
          </p:nvSpPr>
          <p:spPr>
            <a:xfrm rot="-2700000" flipH="1">
              <a:off x="7402105" y="3487444"/>
              <a:ext cx="90483" cy="90459"/>
            </a:xfrm>
            <a:custGeom>
              <a:avLst/>
              <a:gdLst/>
              <a:ahLst/>
              <a:cxnLst/>
              <a:rect l="l" t="t" r="r" b="b"/>
              <a:pathLst>
                <a:path w="3924" h="3923" extrusionOk="0">
                  <a:moveTo>
                    <a:pt x="1" y="0"/>
                  </a:moveTo>
                  <a:lnTo>
                    <a:pt x="1" y="731"/>
                  </a:lnTo>
                  <a:cubicBezTo>
                    <a:pt x="1" y="2128"/>
                    <a:pt x="732" y="3324"/>
                    <a:pt x="1929" y="3923"/>
                  </a:cubicBezTo>
                  <a:cubicBezTo>
                    <a:pt x="3125" y="3324"/>
                    <a:pt x="3923" y="2128"/>
                    <a:pt x="3923" y="731"/>
                  </a:cubicBezTo>
                  <a:lnTo>
                    <a:pt x="3923" y="0"/>
                  </a:lnTo>
                  <a:cubicBezTo>
                    <a:pt x="2775" y="638"/>
                    <a:pt x="1994" y="1827"/>
                    <a:pt x="1932" y="3156"/>
                  </a:cubicBezTo>
                  <a:lnTo>
                    <a:pt x="1932" y="3156"/>
                  </a:lnTo>
                  <a:cubicBezTo>
                    <a:pt x="1930" y="1827"/>
                    <a:pt x="1149" y="638"/>
                    <a:pt x="1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4"/>
            <p:cNvSpPr/>
            <p:nvPr/>
          </p:nvSpPr>
          <p:spPr>
            <a:xfrm rot="-2700000" flipH="1">
              <a:off x="7191817" y="3277156"/>
              <a:ext cx="90483" cy="90459"/>
            </a:xfrm>
            <a:custGeom>
              <a:avLst/>
              <a:gdLst/>
              <a:ahLst/>
              <a:cxnLst/>
              <a:rect l="l" t="t" r="r" b="b"/>
              <a:pathLst>
                <a:path w="3924" h="3923" extrusionOk="0">
                  <a:moveTo>
                    <a:pt x="1" y="0"/>
                  </a:moveTo>
                  <a:lnTo>
                    <a:pt x="1" y="731"/>
                  </a:lnTo>
                  <a:cubicBezTo>
                    <a:pt x="1" y="2061"/>
                    <a:pt x="732" y="3258"/>
                    <a:pt x="1929" y="3923"/>
                  </a:cubicBezTo>
                  <a:cubicBezTo>
                    <a:pt x="3125" y="3324"/>
                    <a:pt x="3923" y="2061"/>
                    <a:pt x="3923" y="731"/>
                  </a:cubicBezTo>
                  <a:lnTo>
                    <a:pt x="3923" y="0"/>
                  </a:lnTo>
                  <a:cubicBezTo>
                    <a:pt x="2775" y="574"/>
                    <a:pt x="1994" y="1822"/>
                    <a:pt x="1932" y="3156"/>
                  </a:cubicBezTo>
                  <a:lnTo>
                    <a:pt x="1932" y="3156"/>
                  </a:lnTo>
                  <a:cubicBezTo>
                    <a:pt x="1930" y="1822"/>
                    <a:pt x="1149" y="574"/>
                    <a:pt x="1" y="0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4"/>
            <p:cNvSpPr/>
            <p:nvPr/>
          </p:nvSpPr>
          <p:spPr>
            <a:xfrm rot="-2700000" flipH="1">
              <a:off x="7402117" y="3207772"/>
              <a:ext cx="90459" cy="90483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32"/>
                  </a:lnTo>
                  <a:cubicBezTo>
                    <a:pt x="0" y="2062"/>
                    <a:pt x="731" y="3325"/>
                    <a:pt x="1928" y="3923"/>
                  </a:cubicBezTo>
                  <a:cubicBezTo>
                    <a:pt x="3125" y="3325"/>
                    <a:pt x="3923" y="2062"/>
                    <a:pt x="3923" y="732"/>
                  </a:cubicBezTo>
                  <a:lnTo>
                    <a:pt x="3923" y="1"/>
                  </a:lnTo>
                  <a:cubicBezTo>
                    <a:pt x="2659" y="665"/>
                    <a:pt x="1928" y="1929"/>
                    <a:pt x="1928" y="3325"/>
                  </a:cubicBezTo>
                  <a:cubicBezTo>
                    <a:pt x="1928" y="1929"/>
                    <a:pt x="1197" y="665"/>
                    <a:pt x="0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4"/>
            <p:cNvSpPr/>
            <p:nvPr/>
          </p:nvSpPr>
          <p:spPr>
            <a:xfrm rot="-2700000" flipH="1">
              <a:off x="7402105" y="3066869"/>
              <a:ext cx="90483" cy="90459"/>
            </a:xfrm>
            <a:custGeom>
              <a:avLst/>
              <a:gdLst/>
              <a:ahLst/>
              <a:cxnLst/>
              <a:rect l="l" t="t" r="r" b="b"/>
              <a:pathLst>
                <a:path w="3924" h="3923" extrusionOk="0">
                  <a:moveTo>
                    <a:pt x="1" y="0"/>
                  </a:moveTo>
                  <a:lnTo>
                    <a:pt x="1" y="731"/>
                  </a:lnTo>
                  <a:cubicBezTo>
                    <a:pt x="1" y="2061"/>
                    <a:pt x="732" y="3258"/>
                    <a:pt x="1929" y="3923"/>
                  </a:cubicBezTo>
                  <a:cubicBezTo>
                    <a:pt x="3125" y="3324"/>
                    <a:pt x="3923" y="2061"/>
                    <a:pt x="3923" y="731"/>
                  </a:cubicBezTo>
                  <a:lnTo>
                    <a:pt x="3923" y="0"/>
                  </a:lnTo>
                  <a:cubicBezTo>
                    <a:pt x="2775" y="574"/>
                    <a:pt x="1994" y="1822"/>
                    <a:pt x="1932" y="3156"/>
                  </a:cubicBezTo>
                  <a:lnTo>
                    <a:pt x="1932" y="3156"/>
                  </a:lnTo>
                  <a:cubicBezTo>
                    <a:pt x="1930" y="1822"/>
                    <a:pt x="1149" y="574"/>
                    <a:pt x="1" y="0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4"/>
            <p:cNvSpPr/>
            <p:nvPr/>
          </p:nvSpPr>
          <p:spPr>
            <a:xfrm rot="-2700000" flipH="1">
              <a:off x="7331659" y="3137326"/>
              <a:ext cx="90459" cy="90459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1"/>
                  </a:lnTo>
                  <a:cubicBezTo>
                    <a:pt x="0" y="2061"/>
                    <a:pt x="731" y="3324"/>
                    <a:pt x="1928" y="3923"/>
                  </a:cubicBezTo>
                  <a:cubicBezTo>
                    <a:pt x="3125" y="3258"/>
                    <a:pt x="3923" y="2061"/>
                    <a:pt x="3923" y="731"/>
                  </a:cubicBezTo>
                  <a:lnTo>
                    <a:pt x="3923" y="0"/>
                  </a:lnTo>
                  <a:cubicBezTo>
                    <a:pt x="2659" y="599"/>
                    <a:pt x="1928" y="1928"/>
                    <a:pt x="1928" y="3324"/>
                  </a:cubicBezTo>
                  <a:cubicBezTo>
                    <a:pt x="1928" y="1928"/>
                    <a:pt x="1197" y="599"/>
                    <a:pt x="0" y="0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CUSTOM_1">
    <p:spTree>
      <p:nvGrpSpPr>
        <p:cNvPr id="1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p18"/>
          <p:cNvSpPr txBox="1">
            <a:spLocks noGrp="1"/>
          </p:cNvSpPr>
          <p:nvPr>
            <p:ph type="subTitle" idx="1"/>
          </p:nvPr>
        </p:nvSpPr>
        <p:spPr>
          <a:xfrm>
            <a:off x="5559552" y="2323263"/>
            <a:ext cx="2523600" cy="7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657" name="Google Shape;2657;p18"/>
          <p:cNvSpPr txBox="1">
            <a:spLocks noGrp="1"/>
          </p:cNvSpPr>
          <p:nvPr>
            <p:ph type="title" hasCustomPrompt="1"/>
          </p:nvPr>
        </p:nvSpPr>
        <p:spPr>
          <a:xfrm>
            <a:off x="4764024" y="2454363"/>
            <a:ext cx="7284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58" name="Google Shape;2658;p18"/>
          <p:cNvSpPr txBox="1">
            <a:spLocks noGrp="1"/>
          </p:cNvSpPr>
          <p:nvPr>
            <p:ph type="subTitle" idx="2"/>
          </p:nvPr>
        </p:nvSpPr>
        <p:spPr>
          <a:xfrm>
            <a:off x="5559552" y="1014342"/>
            <a:ext cx="2523600" cy="7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659" name="Google Shape;2659;p18"/>
          <p:cNvSpPr txBox="1">
            <a:spLocks noGrp="1"/>
          </p:cNvSpPr>
          <p:nvPr>
            <p:ph type="title" idx="3" hasCustomPrompt="1"/>
          </p:nvPr>
        </p:nvSpPr>
        <p:spPr>
          <a:xfrm>
            <a:off x="4764024" y="1145442"/>
            <a:ext cx="7284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60" name="Google Shape;2660;p18"/>
          <p:cNvSpPr txBox="1">
            <a:spLocks noGrp="1"/>
          </p:cNvSpPr>
          <p:nvPr>
            <p:ph type="subTitle" idx="4"/>
          </p:nvPr>
        </p:nvSpPr>
        <p:spPr>
          <a:xfrm>
            <a:off x="5559552" y="3635966"/>
            <a:ext cx="2523600" cy="7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661" name="Google Shape;2661;p18"/>
          <p:cNvSpPr txBox="1">
            <a:spLocks noGrp="1"/>
          </p:cNvSpPr>
          <p:nvPr>
            <p:ph type="title" idx="5" hasCustomPrompt="1"/>
          </p:nvPr>
        </p:nvSpPr>
        <p:spPr>
          <a:xfrm>
            <a:off x="4764024" y="3767066"/>
            <a:ext cx="7284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62" name="Google Shape;2662;p18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35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BFBF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Krona One"/>
              <a:buNone/>
              <a:defRPr sz="280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Krona One"/>
              <a:buNone/>
              <a:defRPr sz="280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Krona One"/>
              <a:buNone/>
              <a:defRPr sz="280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Krona One"/>
              <a:buNone/>
              <a:defRPr sz="280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Krona One"/>
              <a:buNone/>
              <a:defRPr sz="280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Krona One"/>
              <a:buNone/>
              <a:defRPr sz="280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Krona One"/>
              <a:buNone/>
              <a:defRPr sz="280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Krona One"/>
              <a:buNone/>
              <a:defRPr sz="280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Krona One"/>
              <a:buNone/>
              <a:defRPr sz="2800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12200"/>
            <a:ext cx="7717500" cy="3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ed Hat Text"/>
              <a:buChar char="●"/>
              <a:defRPr sz="16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ed Hat Text"/>
              <a:buChar char="○"/>
              <a:defRPr sz="16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ed Hat Text"/>
              <a:buChar char="■"/>
              <a:defRPr sz="16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ed Hat Text"/>
              <a:buChar char="●"/>
              <a:defRPr sz="16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ed Hat Text"/>
              <a:buChar char="○"/>
              <a:defRPr sz="16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ed Hat Text"/>
              <a:buChar char="■"/>
              <a:defRPr sz="16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ed Hat Text"/>
              <a:buChar char="●"/>
              <a:defRPr sz="16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ed Hat Text"/>
              <a:buChar char="○"/>
              <a:defRPr sz="16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Font typeface="Red Hat Text"/>
              <a:buChar char="■"/>
              <a:defRPr sz="16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60" r:id="rId5"/>
    <p:sldLayoutId id="2147483663" r:id="rId6"/>
    <p:sldLayoutId id="214748366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340">
          <p15:clr>
            <a:srgbClr val="FF00FF"/>
          </p15:clr>
        </p15:guide>
        <p15:guide id="2" pos="449">
          <p15:clr>
            <a:srgbClr val="FF00FF"/>
          </p15:clr>
        </p15:guide>
        <p15:guide id="3" pos="5311">
          <p15:clr>
            <a:srgbClr val="FF00FF"/>
          </p15:clr>
        </p15:guide>
        <p15:guide id="4" orient="horz" pos="2903">
          <p15:clr>
            <a:srgbClr val="FF00F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3136;p22"/>
          <p:cNvGrpSpPr/>
          <p:nvPr/>
        </p:nvGrpSpPr>
        <p:grpSpPr>
          <a:xfrm>
            <a:off x="539314" y="1403200"/>
            <a:ext cx="3525382" cy="318735"/>
            <a:chOff x="4206645" y="3717325"/>
            <a:chExt cx="3578425" cy="419499"/>
          </a:xfrm>
        </p:grpSpPr>
        <p:sp>
          <p:nvSpPr>
            <p:cNvPr id="122" name="Google Shape;3137;p22"/>
            <p:cNvSpPr/>
            <p:nvPr/>
          </p:nvSpPr>
          <p:spPr>
            <a:xfrm>
              <a:off x="4207708" y="3717325"/>
              <a:ext cx="130965" cy="130982"/>
            </a:xfrm>
            <a:custGeom>
              <a:avLst/>
              <a:gdLst/>
              <a:ahLst/>
              <a:cxnLst/>
              <a:rect l="l" t="t" r="r" b="b"/>
              <a:pathLst>
                <a:path w="7517" h="7518" extrusionOk="0">
                  <a:moveTo>
                    <a:pt x="0" y="1"/>
                  </a:moveTo>
                  <a:lnTo>
                    <a:pt x="0" y="1467"/>
                  </a:lnTo>
                  <a:cubicBezTo>
                    <a:pt x="0" y="4034"/>
                    <a:pt x="1467" y="6356"/>
                    <a:pt x="3728" y="7517"/>
                  </a:cubicBezTo>
                  <a:cubicBezTo>
                    <a:pt x="6050" y="6356"/>
                    <a:pt x="7517" y="4034"/>
                    <a:pt x="7517" y="1467"/>
                  </a:cubicBezTo>
                  <a:lnTo>
                    <a:pt x="7517" y="1"/>
                  </a:lnTo>
                  <a:cubicBezTo>
                    <a:pt x="5195" y="1223"/>
                    <a:pt x="3728" y="3667"/>
                    <a:pt x="3728" y="6356"/>
                  </a:cubicBezTo>
                  <a:cubicBezTo>
                    <a:pt x="3728" y="3667"/>
                    <a:pt x="2322" y="1284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138;p22"/>
            <p:cNvSpPr/>
            <p:nvPr/>
          </p:nvSpPr>
          <p:spPr>
            <a:xfrm>
              <a:off x="4206645" y="3886602"/>
              <a:ext cx="39410" cy="87322"/>
            </a:xfrm>
            <a:custGeom>
              <a:avLst/>
              <a:gdLst/>
              <a:ahLst/>
              <a:cxnLst/>
              <a:rect l="l" t="t" r="r" b="b"/>
              <a:pathLst>
                <a:path w="2262" h="5012" extrusionOk="0">
                  <a:moveTo>
                    <a:pt x="61" y="1"/>
                  </a:moveTo>
                  <a:lnTo>
                    <a:pt x="61" y="1"/>
                  </a:lnTo>
                  <a:cubicBezTo>
                    <a:pt x="0" y="1895"/>
                    <a:pt x="795" y="3729"/>
                    <a:pt x="2261" y="5012"/>
                  </a:cubicBezTo>
                  <a:cubicBezTo>
                    <a:pt x="795" y="3729"/>
                    <a:pt x="0" y="1895"/>
                    <a:pt x="6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139;p22"/>
            <p:cNvSpPr/>
            <p:nvPr/>
          </p:nvSpPr>
          <p:spPr>
            <a:xfrm>
              <a:off x="4300326" y="3886602"/>
              <a:ext cx="38347" cy="87322"/>
            </a:xfrm>
            <a:custGeom>
              <a:avLst/>
              <a:gdLst/>
              <a:ahLst/>
              <a:cxnLst/>
              <a:rect l="l" t="t" r="r" b="b"/>
              <a:pathLst>
                <a:path w="2201" h="5012" extrusionOk="0">
                  <a:moveTo>
                    <a:pt x="2201" y="1"/>
                  </a:moveTo>
                  <a:lnTo>
                    <a:pt x="2201" y="1"/>
                  </a:lnTo>
                  <a:cubicBezTo>
                    <a:pt x="2201" y="1895"/>
                    <a:pt x="1406" y="3729"/>
                    <a:pt x="1" y="5012"/>
                  </a:cubicBezTo>
                  <a:cubicBezTo>
                    <a:pt x="1406" y="3729"/>
                    <a:pt x="2201" y="1895"/>
                    <a:pt x="220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140;p22"/>
            <p:cNvSpPr/>
            <p:nvPr/>
          </p:nvSpPr>
          <p:spPr>
            <a:xfrm>
              <a:off x="4206645" y="4030338"/>
              <a:ext cx="132028" cy="106486"/>
            </a:xfrm>
            <a:custGeom>
              <a:avLst/>
              <a:gdLst/>
              <a:ahLst/>
              <a:cxnLst/>
              <a:rect l="l" t="t" r="r" b="b"/>
              <a:pathLst>
                <a:path w="7578" h="6112" extrusionOk="0">
                  <a:moveTo>
                    <a:pt x="7578" y="1"/>
                  </a:moveTo>
                  <a:lnTo>
                    <a:pt x="7578" y="1"/>
                  </a:lnTo>
                  <a:cubicBezTo>
                    <a:pt x="7578" y="2567"/>
                    <a:pt x="6111" y="4951"/>
                    <a:pt x="3789" y="6112"/>
                  </a:cubicBezTo>
                  <a:cubicBezTo>
                    <a:pt x="1467" y="4951"/>
                    <a:pt x="0" y="2567"/>
                    <a:pt x="61" y="1"/>
                  </a:cubicBezTo>
                  <a:lnTo>
                    <a:pt x="61" y="1"/>
                  </a:lnTo>
                  <a:cubicBezTo>
                    <a:pt x="0" y="2567"/>
                    <a:pt x="1467" y="4951"/>
                    <a:pt x="3789" y="6112"/>
                  </a:cubicBezTo>
                  <a:cubicBezTo>
                    <a:pt x="6111" y="4951"/>
                    <a:pt x="7578" y="2567"/>
                    <a:pt x="7578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141;p22"/>
            <p:cNvSpPr/>
            <p:nvPr/>
          </p:nvSpPr>
          <p:spPr>
            <a:xfrm>
              <a:off x="4206645" y="3861061"/>
              <a:ext cx="132028" cy="132028"/>
            </a:xfrm>
            <a:custGeom>
              <a:avLst/>
              <a:gdLst/>
              <a:ahLst/>
              <a:cxnLst/>
              <a:rect l="l" t="t" r="r" b="b"/>
              <a:pathLst>
                <a:path w="7578" h="7578" extrusionOk="0">
                  <a:moveTo>
                    <a:pt x="0" y="0"/>
                  </a:moveTo>
                  <a:lnTo>
                    <a:pt x="0" y="1467"/>
                  </a:lnTo>
                  <a:cubicBezTo>
                    <a:pt x="0" y="4034"/>
                    <a:pt x="1467" y="6417"/>
                    <a:pt x="3789" y="7578"/>
                  </a:cubicBezTo>
                  <a:lnTo>
                    <a:pt x="3789" y="7517"/>
                  </a:lnTo>
                  <a:cubicBezTo>
                    <a:pt x="6111" y="6356"/>
                    <a:pt x="7578" y="4034"/>
                    <a:pt x="7578" y="1467"/>
                  </a:cubicBezTo>
                  <a:lnTo>
                    <a:pt x="7578" y="0"/>
                  </a:lnTo>
                  <a:cubicBezTo>
                    <a:pt x="5256" y="1223"/>
                    <a:pt x="3789" y="3667"/>
                    <a:pt x="3789" y="6295"/>
                  </a:cubicBezTo>
                  <a:cubicBezTo>
                    <a:pt x="3789" y="3667"/>
                    <a:pt x="2383" y="1223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142;p22"/>
            <p:cNvSpPr/>
            <p:nvPr/>
          </p:nvSpPr>
          <p:spPr>
            <a:xfrm>
              <a:off x="4206645" y="4004796"/>
              <a:ext cx="132028" cy="130965"/>
            </a:xfrm>
            <a:custGeom>
              <a:avLst/>
              <a:gdLst/>
              <a:ahLst/>
              <a:cxnLst/>
              <a:rect l="l" t="t" r="r" b="b"/>
              <a:pathLst>
                <a:path w="7578" h="7517" extrusionOk="0">
                  <a:moveTo>
                    <a:pt x="0" y="0"/>
                  </a:moveTo>
                  <a:lnTo>
                    <a:pt x="0" y="1467"/>
                  </a:lnTo>
                  <a:cubicBezTo>
                    <a:pt x="61" y="4033"/>
                    <a:pt x="1467" y="6355"/>
                    <a:pt x="3789" y="7516"/>
                  </a:cubicBezTo>
                  <a:cubicBezTo>
                    <a:pt x="6111" y="6355"/>
                    <a:pt x="7578" y="3972"/>
                    <a:pt x="7578" y="1406"/>
                  </a:cubicBezTo>
                  <a:lnTo>
                    <a:pt x="7578" y="0"/>
                  </a:lnTo>
                  <a:cubicBezTo>
                    <a:pt x="5256" y="1222"/>
                    <a:pt x="3789" y="3667"/>
                    <a:pt x="3789" y="6294"/>
                  </a:cubicBezTo>
                  <a:cubicBezTo>
                    <a:pt x="3789" y="3667"/>
                    <a:pt x="2322" y="1222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143;p22"/>
            <p:cNvSpPr/>
            <p:nvPr/>
          </p:nvSpPr>
          <p:spPr>
            <a:xfrm>
              <a:off x="5065836" y="3717325"/>
              <a:ext cx="130982" cy="130982"/>
            </a:xfrm>
            <a:custGeom>
              <a:avLst/>
              <a:gdLst/>
              <a:ahLst/>
              <a:cxnLst/>
              <a:rect l="l" t="t" r="r" b="b"/>
              <a:pathLst>
                <a:path w="7518" h="7518" extrusionOk="0">
                  <a:moveTo>
                    <a:pt x="1" y="1"/>
                  </a:moveTo>
                  <a:lnTo>
                    <a:pt x="1" y="1467"/>
                  </a:lnTo>
                  <a:cubicBezTo>
                    <a:pt x="1" y="4034"/>
                    <a:pt x="1468" y="6356"/>
                    <a:pt x="3790" y="7517"/>
                  </a:cubicBezTo>
                  <a:cubicBezTo>
                    <a:pt x="6051" y="6356"/>
                    <a:pt x="7517" y="4034"/>
                    <a:pt x="7517" y="1467"/>
                  </a:cubicBezTo>
                  <a:lnTo>
                    <a:pt x="7517" y="1"/>
                  </a:lnTo>
                  <a:cubicBezTo>
                    <a:pt x="5243" y="1198"/>
                    <a:pt x="3789" y="3568"/>
                    <a:pt x="3788" y="6191"/>
                  </a:cubicBezTo>
                  <a:lnTo>
                    <a:pt x="3788" y="6191"/>
                  </a:lnTo>
                  <a:cubicBezTo>
                    <a:pt x="3729" y="3570"/>
                    <a:pt x="2276" y="1258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144;p22"/>
            <p:cNvSpPr/>
            <p:nvPr/>
          </p:nvSpPr>
          <p:spPr>
            <a:xfrm>
              <a:off x="5065836" y="3886602"/>
              <a:ext cx="38347" cy="87322"/>
            </a:xfrm>
            <a:custGeom>
              <a:avLst/>
              <a:gdLst/>
              <a:ahLst/>
              <a:cxnLst/>
              <a:rect l="l" t="t" r="r" b="b"/>
              <a:pathLst>
                <a:path w="2201" h="5012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895"/>
                    <a:pt x="795" y="3729"/>
                    <a:pt x="2201" y="5012"/>
                  </a:cubicBezTo>
                  <a:cubicBezTo>
                    <a:pt x="795" y="3729"/>
                    <a:pt x="1" y="1895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145;p22"/>
            <p:cNvSpPr/>
            <p:nvPr/>
          </p:nvSpPr>
          <p:spPr>
            <a:xfrm>
              <a:off x="5158471" y="3886602"/>
              <a:ext cx="38347" cy="87322"/>
            </a:xfrm>
            <a:custGeom>
              <a:avLst/>
              <a:gdLst/>
              <a:ahLst/>
              <a:cxnLst/>
              <a:rect l="l" t="t" r="r" b="b"/>
              <a:pathLst>
                <a:path w="2201" h="5012" extrusionOk="0">
                  <a:moveTo>
                    <a:pt x="2200" y="1"/>
                  </a:moveTo>
                  <a:lnTo>
                    <a:pt x="2200" y="1"/>
                  </a:lnTo>
                  <a:cubicBezTo>
                    <a:pt x="2200" y="1895"/>
                    <a:pt x="1406" y="3729"/>
                    <a:pt x="0" y="5012"/>
                  </a:cubicBezTo>
                  <a:cubicBezTo>
                    <a:pt x="1406" y="3729"/>
                    <a:pt x="2200" y="1895"/>
                    <a:pt x="220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146;p22"/>
            <p:cNvSpPr/>
            <p:nvPr/>
          </p:nvSpPr>
          <p:spPr>
            <a:xfrm>
              <a:off x="5065836" y="4030338"/>
              <a:ext cx="130982" cy="106486"/>
            </a:xfrm>
            <a:custGeom>
              <a:avLst/>
              <a:gdLst/>
              <a:ahLst/>
              <a:cxnLst/>
              <a:rect l="l" t="t" r="r" b="b"/>
              <a:pathLst>
                <a:path w="7518" h="6112" extrusionOk="0">
                  <a:moveTo>
                    <a:pt x="7517" y="1"/>
                  </a:moveTo>
                  <a:lnTo>
                    <a:pt x="7517" y="1"/>
                  </a:lnTo>
                  <a:cubicBezTo>
                    <a:pt x="7517" y="2567"/>
                    <a:pt x="6112" y="4951"/>
                    <a:pt x="3790" y="6112"/>
                  </a:cubicBezTo>
                  <a:cubicBezTo>
                    <a:pt x="1468" y="4951"/>
                    <a:pt x="1" y="2567"/>
                    <a:pt x="1" y="1"/>
                  </a:cubicBezTo>
                  <a:lnTo>
                    <a:pt x="1" y="1"/>
                  </a:lnTo>
                  <a:cubicBezTo>
                    <a:pt x="1" y="2567"/>
                    <a:pt x="1468" y="4951"/>
                    <a:pt x="3790" y="6112"/>
                  </a:cubicBezTo>
                  <a:cubicBezTo>
                    <a:pt x="6112" y="4951"/>
                    <a:pt x="7517" y="2567"/>
                    <a:pt x="7517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147;p22"/>
            <p:cNvSpPr/>
            <p:nvPr/>
          </p:nvSpPr>
          <p:spPr>
            <a:xfrm>
              <a:off x="4922118" y="3717325"/>
              <a:ext cx="130965" cy="132045"/>
            </a:xfrm>
            <a:custGeom>
              <a:avLst/>
              <a:gdLst/>
              <a:ahLst/>
              <a:cxnLst/>
              <a:rect l="l" t="t" r="r" b="b"/>
              <a:pathLst>
                <a:path w="7517" h="7579" extrusionOk="0">
                  <a:moveTo>
                    <a:pt x="0" y="1"/>
                  </a:moveTo>
                  <a:lnTo>
                    <a:pt x="0" y="1467"/>
                  </a:lnTo>
                  <a:cubicBezTo>
                    <a:pt x="0" y="4034"/>
                    <a:pt x="1467" y="6417"/>
                    <a:pt x="3728" y="7578"/>
                  </a:cubicBezTo>
                  <a:cubicBezTo>
                    <a:pt x="6050" y="6417"/>
                    <a:pt x="7517" y="4034"/>
                    <a:pt x="7517" y="1467"/>
                  </a:cubicBezTo>
                  <a:lnTo>
                    <a:pt x="7517" y="1"/>
                  </a:lnTo>
                  <a:cubicBezTo>
                    <a:pt x="5242" y="1198"/>
                    <a:pt x="3788" y="3568"/>
                    <a:pt x="3730" y="6191"/>
                  </a:cubicBezTo>
                  <a:lnTo>
                    <a:pt x="3730" y="6191"/>
                  </a:lnTo>
                  <a:cubicBezTo>
                    <a:pt x="3728" y="3568"/>
                    <a:pt x="2275" y="1198"/>
                    <a:pt x="0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148;p22"/>
            <p:cNvSpPr/>
            <p:nvPr/>
          </p:nvSpPr>
          <p:spPr>
            <a:xfrm>
              <a:off x="4922118" y="4004796"/>
              <a:ext cx="130965" cy="132028"/>
            </a:xfrm>
            <a:custGeom>
              <a:avLst/>
              <a:gdLst/>
              <a:ahLst/>
              <a:cxnLst/>
              <a:rect l="l" t="t" r="r" b="b"/>
              <a:pathLst>
                <a:path w="7517" h="7578" extrusionOk="0">
                  <a:moveTo>
                    <a:pt x="0" y="0"/>
                  </a:moveTo>
                  <a:lnTo>
                    <a:pt x="0" y="1467"/>
                  </a:lnTo>
                  <a:cubicBezTo>
                    <a:pt x="0" y="4033"/>
                    <a:pt x="1406" y="6417"/>
                    <a:pt x="3728" y="7578"/>
                  </a:cubicBezTo>
                  <a:cubicBezTo>
                    <a:pt x="6050" y="6417"/>
                    <a:pt x="7517" y="4033"/>
                    <a:pt x="7517" y="1467"/>
                  </a:cubicBezTo>
                  <a:lnTo>
                    <a:pt x="7517" y="0"/>
                  </a:lnTo>
                  <a:cubicBezTo>
                    <a:pt x="5194" y="1222"/>
                    <a:pt x="3728" y="3667"/>
                    <a:pt x="3728" y="6294"/>
                  </a:cubicBezTo>
                  <a:cubicBezTo>
                    <a:pt x="3728" y="3667"/>
                    <a:pt x="2322" y="1222"/>
                    <a:pt x="0" y="0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149;p22"/>
            <p:cNvSpPr/>
            <p:nvPr/>
          </p:nvSpPr>
          <p:spPr>
            <a:xfrm>
              <a:off x="4778382" y="3717325"/>
              <a:ext cx="130965" cy="130982"/>
            </a:xfrm>
            <a:custGeom>
              <a:avLst/>
              <a:gdLst/>
              <a:ahLst/>
              <a:cxnLst/>
              <a:rect l="l" t="t" r="r" b="b"/>
              <a:pathLst>
                <a:path w="7517" h="7518" extrusionOk="0">
                  <a:moveTo>
                    <a:pt x="0" y="1"/>
                  </a:moveTo>
                  <a:lnTo>
                    <a:pt x="0" y="1467"/>
                  </a:lnTo>
                  <a:cubicBezTo>
                    <a:pt x="0" y="4034"/>
                    <a:pt x="1467" y="6356"/>
                    <a:pt x="3728" y="7517"/>
                  </a:cubicBezTo>
                  <a:cubicBezTo>
                    <a:pt x="6050" y="6356"/>
                    <a:pt x="7517" y="4034"/>
                    <a:pt x="7517" y="1467"/>
                  </a:cubicBezTo>
                  <a:lnTo>
                    <a:pt x="7517" y="1"/>
                  </a:lnTo>
                  <a:cubicBezTo>
                    <a:pt x="5195" y="1223"/>
                    <a:pt x="3728" y="3667"/>
                    <a:pt x="3728" y="6356"/>
                  </a:cubicBezTo>
                  <a:cubicBezTo>
                    <a:pt x="3728" y="3667"/>
                    <a:pt x="2322" y="1284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150;p22"/>
            <p:cNvSpPr/>
            <p:nvPr/>
          </p:nvSpPr>
          <p:spPr>
            <a:xfrm>
              <a:off x="4778382" y="3886602"/>
              <a:ext cx="38347" cy="87322"/>
            </a:xfrm>
            <a:custGeom>
              <a:avLst/>
              <a:gdLst/>
              <a:ahLst/>
              <a:cxnLst/>
              <a:rect l="l" t="t" r="r" b="b"/>
              <a:pathLst>
                <a:path w="2201" h="5012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895"/>
                    <a:pt x="795" y="3729"/>
                    <a:pt x="2200" y="5012"/>
                  </a:cubicBezTo>
                  <a:cubicBezTo>
                    <a:pt x="795" y="3729"/>
                    <a:pt x="0" y="1895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151;p22"/>
            <p:cNvSpPr/>
            <p:nvPr/>
          </p:nvSpPr>
          <p:spPr>
            <a:xfrm>
              <a:off x="4871000" y="3886602"/>
              <a:ext cx="38347" cy="87322"/>
            </a:xfrm>
            <a:custGeom>
              <a:avLst/>
              <a:gdLst/>
              <a:ahLst/>
              <a:cxnLst/>
              <a:rect l="l" t="t" r="r" b="b"/>
              <a:pathLst>
                <a:path w="2201" h="5012" extrusionOk="0">
                  <a:moveTo>
                    <a:pt x="2201" y="1"/>
                  </a:moveTo>
                  <a:lnTo>
                    <a:pt x="2201" y="1"/>
                  </a:lnTo>
                  <a:cubicBezTo>
                    <a:pt x="2201" y="1895"/>
                    <a:pt x="1406" y="3729"/>
                    <a:pt x="1" y="5012"/>
                  </a:cubicBezTo>
                  <a:cubicBezTo>
                    <a:pt x="1406" y="3729"/>
                    <a:pt x="2201" y="1895"/>
                    <a:pt x="220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152;p22"/>
            <p:cNvSpPr/>
            <p:nvPr/>
          </p:nvSpPr>
          <p:spPr>
            <a:xfrm>
              <a:off x="4778382" y="4029275"/>
              <a:ext cx="130965" cy="106486"/>
            </a:xfrm>
            <a:custGeom>
              <a:avLst/>
              <a:gdLst/>
              <a:ahLst/>
              <a:cxnLst/>
              <a:rect l="l" t="t" r="r" b="b"/>
              <a:pathLst>
                <a:path w="7517" h="6112" extrusionOk="0">
                  <a:moveTo>
                    <a:pt x="3728" y="6111"/>
                  </a:moveTo>
                  <a:cubicBezTo>
                    <a:pt x="6050" y="4950"/>
                    <a:pt x="7517" y="2567"/>
                    <a:pt x="7517" y="1"/>
                  </a:cubicBezTo>
                  <a:lnTo>
                    <a:pt x="7517" y="1"/>
                  </a:lnTo>
                  <a:cubicBezTo>
                    <a:pt x="7517" y="2567"/>
                    <a:pt x="6050" y="4950"/>
                    <a:pt x="3728" y="6111"/>
                  </a:cubicBezTo>
                  <a:lnTo>
                    <a:pt x="3728" y="6111"/>
                  </a:lnTo>
                  <a:cubicBezTo>
                    <a:pt x="1406" y="4950"/>
                    <a:pt x="0" y="2567"/>
                    <a:pt x="0" y="1"/>
                  </a:cubicBezTo>
                  <a:lnTo>
                    <a:pt x="0" y="1"/>
                  </a:lnTo>
                  <a:cubicBezTo>
                    <a:pt x="0" y="2567"/>
                    <a:pt x="1406" y="4950"/>
                    <a:pt x="3728" y="611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153;p22"/>
            <p:cNvSpPr/>
            <p:nvPr/>
          </p:nvSpPr>
          <p:spPr>
            <a:xfrm>
              <a:off x="4633583" y="3717325"/>
              <a:ext cx="132028" cy="132045"/>
            </a:xfrm>
            <a:custGeom>
              <a:avLst/>
              <a:gdLst/>
              <a:ahLst/>
              <a:cxnLst/>
              <a:rect l="l" t="t" r="r" b="b"/>
              <a:pathLst>
                <a:path w="7578" h="7579" extrusionOk="0">
                  <a:moveTo>
                    <a:pt x="61" y="1"/>
                  </a:moveTo>
                  <a:lnTo>
                    <a:pt x="61" y="1467"/>
                  </a:lnTo>
                  <a:cubicBezTo>
                    <a:pt x="0" y="4034"/>
                    <a:pt x="1467" y="6417"/>
                    <a:pt x="3789" y="7578"/>
                  </a:cubicBezTo>
                  <a:cubicBezTo>
                    <a:pt x="6111" y="6417"/>
                    <a:pt x="7578" y="4034"/>
                    <a:pt x="7578" y="1467"/>
                  </a:cubicBezTo>
                  <a:lnTo>
                    <a:pt x="7578" y="1"/>
                  </a:lnTo>
                  <a:cubicBezTo>
                    <a:pt x="5256" y="1223"/>
                    <a:pt x="3789" y="3667"/>
                    <a:pt x="3789" y="6356"/>
                  </a:cubicBezTo>
                  <a:cubicBezTo>
                    <a:pt x="3789" y="3667"/>
                    <a:pt x="2384" y="1223"/>
                    <a:pt x="61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154;p22"/>
            <p:cNvSpPr/>
            <p:nvPr/>
          </p:nvSpPr>
          <p:spPr>
            <a:xfrm>
              <a:off x="4633583" y="4004796"/>
              <a:ext cx="132028" cy="132028"/>
            </a:xfrm>
            <a:custGeom>
              <a:avLst/>
              <a:gdLst/>
              <a:ahLst/>
              <a:cxnLst/>
              <a:rect l="l" t="t" r="r" b="b"/>
              <a:pathLst>
                <a:path w="7578" h="7578" extrusionOk="0">
                  <a:moveTo>
                    <a:pt x="61" y="0"/>
                  </a:moveTo>
                  <a:lnTo>
                    <a:pt x="61" y="1467"/>
                  </a:lnTo>
                  <a:cubicBezTo>
                    <a:pt x="0" y="4033"/>
                    <a:pt x="1467" y="6417"/>
                    <a:pt x="3789" y="7578"/>
                  </a:cubicBezTo>
                  <a:cubicBezTo>
                    <a:pt x="6111" y="6417"/>
                    <a:pt x="7578" y="4033"/>
                    <a:pt x="7578" y="1467"/>
                  </a:cubicBezTo>
                  <a:lnTo>
                    <a:pt x="7578" y="0"/>
                  </a:lnTo>
                  <a:cubicBezTo>
                    <a:pt x="5256" y="1222"/>
                    <a:pt x="3789" y="3667"/>
                    <a:pt x="3789" y="6294"/>
                  </a:cubicBezTo>
                  <a:cubicBezTo>
                    <a:pt x="3789" y="3667"/>
                    <a:pt x="2384" y="1222"/>
                    <a:pt x="61" y="0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155;p22"/>
            <p:cNvSpPr/>
            <p:nvPr/>
          </p:nvSpPr>
          <p:spPr>
            <a:xfrm>
              <a:off x="4490911" y="3717325"/>
              <a:ext cx="130982" cy="130982"/>
            </a:xfrm>
            <a:custGeom>
              <a:avLst/>
              <a:gdLst/>
              <a:ahLst/>
              <a:cxnLst/>
              <a:rect l="l" t="t" r="r" b="b"/>
              <a:pathLst>
                <a:path w="7518" h="7518" extrusionOk="0">
                  <a:moveTo>
                    <a:pt x="1" y="1"/>
                  </a:moveTo>
                  <a:lnTo>
                    <a:pt x="1" y="1467"/>
                  </a:lnTo>
                  <a:cubicBezTo>
                    <a:pt x="1" y="4034"/>
                    <a:pt x="1467" y="6356"/>
                    <a:pt x="3728" y="7517"/>
                  </a:cubicBezTo>
                  <a:cubicBezTo>
                    <a:pt x="6050" y="6356"/>
                    <a:pt x="7517" y="4034"/>
                    <a:pt x="7517" y="1467"/>
                  </a:cubicBezTo>
                  <a:lnTo>
                    <a:pt x="7517" y="1"/>
                  </a:lnTo>
                  <a:cubicBezTo>
                    <a:pt x="5195" y="1223"/>
                    <a:pt x="3728" y="3667"/>
                    <a:pt x="3728" y="6356"/>
                  </a:cubicBezTo>
                  <a:cubicBezTo>
                    <a:pt x="3728" y="3667"/>
                    <a:pt x="2323" y="1284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156;p22"/>
            <p:cNvSpPr/>
            <p:nvPr/>
          </p:nvSpPr>
          <p:spPr>
            <a:xfrm>
              <a:off x="4583546" y="3886602"/>
              <a:ext cx="38347" cy="87322"/>
            </a:xfrm>
            <a:custGeom>
              <a:avLst/>
              <a:gdLst/>
              <a:ahLst/>
              <a:cxnLst/>
              <a:rect l="l" t="t" r="r" b="b"/>
              <a:pathLst>
                <a:path w="2201" h="5012" extrusionOk="0">
                  <a:moveTo>
                    <a:pt x="2200" y="1"/>
                  </a:moveTo>
                  <a:lnTo>
                    <a:pt x="2200" y="1"/>
                  </a:lnTo>
                  <a:cubicBezTo>
                    <a:pt x="2200" y="1895"/>
                    <a:pt x="1406" y="3729"/>
                    <a:pt x="0" y="5012"/>
                  </a:cubicBezTo>
                  <a:cubicBezTo>
                    <a:pt x="1406" y="3729"/>
                    <a:pt x="2200" y="1895"/>
                    <a:pt x="220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157;p22"/>
            <p:cNvSpPr/>
            <p:nvPr/>
          </p:nvSpPr>
          <p:spPr>
            <a:xfrm>
              <a:off x="4489848" y="3886602"/>
              <a:ext cx="39410" cy="87322"/>
            </a:xfrm>
            <a:custGeom>
              <a:avLst/>
              <a:gdLst/>
              <a:ahLst/>
              <a:cxnLst/>
              <a:rect l="l" t="t" r="r" b="b"/>
              <a:pathLst>
                <a:path w="2262" h="5012" extrusionOk="0">
                  <a:moveTo>
                    <a:pt x="62" y="1"/>
                  </a:moveTo>
                  <a:lnTo>
                    <a:pt x="62" y="1"/>
                  </a:lnTo>
                  <a:cubicBezTo>
                    <a:pt x="0" y="1895"/>
                    <a:pt x="856" y="3729"/>
                    <a:pt x="2261" y="5012"/>
                  </a:cubicBezTo>
                  <a:cubicBezTo>
                    <a:pt x="856" y="3729"/>
                    <a:pt x="0" y="1895"/>
                    <a:pt x="62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158;p22"/>
            <p:cNvSpPr/>
            <p:nvPr/>
          </p:nvSpPr>
          <p:spPr>
            <a:xfrm>
              <a:off x="4489848" y="4029275"/>
              <a:ext cx="132045" cy="106486"/>
            </a:xfrm>
            <a:custGeom>
              <a:avLst/>
              <a:gdLst/>
              <a:ahLst/>
              <a:cxnLst/>
              <a:rect l="l" t="t" r="r" b="b"/>
              <a:pathLst>
                <a:path w="7579" h="6112" extrusionOk="0">
                  <a:moveTo>
                    <a:pt x="3789" y="6111"/>
                  </a:moveTo>
                  <a:cubicBezTo>
                    <a:pt x="6111" y="4950"/>
                    <a:pt x="7578" y="2567"/>
                    <a:pt x="7578" y="1"/>
                  </a:cubicBezTo>
                  <a:lnTo>
                    <a:pt x="7578" y="1"/>
                  </a:lnTo>
                  <a:cubicBezTo>
                    <a:pt x="7578" y="2567"/>
                    <a:pt x="6111" y="4950"/>
                    <a:pt x="3789" y="6111"/>
                  </a:cubicBezTo>
                  <a:cubicBezTo>
                    <a:pt x="1467" y="4950"/>
                    <a:pt x="0" y="2567"/>
                    <a:pt x="62" y="1"/>
                  </a:cubicBezTo>
                  <a:lnTo>
                    <a:pt x="62" y="1"/>
                  </a:lnTo>
                  <a:cubicBezTo>
                    <a:pt x="0" y="2567"/>
                    <a:pt x="1467" y="4950"/>
                    <a:pt x="3789" y="611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159;p22"/>
            <p:cNvSpPr/>
            <p:nvPr/>
          </p:nvSpPr>
          <p:spPr>
            <a:xfrm>
              <a:off x="4346112" y="3717325"/>
              <a:ext cx="132045" cy="132045"/>
            </a:xfrm>
            <a:custGeom>
              <a:avLst/>
              <a:gdLst/>
              <a:ahLst/>
              <a:cxnLst/>
              <a:rect l="l" t="t" r="r" b="b"/>
              <a:pathLst>
                <a:path w="7579" h="7579" extrusionOk="0">
                  <a:moveTo>
                    <a:pt x="1" y="1"/>
                  </a:moveTo>
                  <a:lnTo>
                    <a:pt x="1" y="1467"/>
                  </a:lnTo>
                  <a:cubicBezTo>
                    <a:pt x="1" y="4034"/>
                    <a:pt x="1467" y="6417"/>
                    <a:pt x="3789" y="7578"/>
                  </a:cubicBezTo>
                  <a:cubicBezTo>
                    <a:pt x="6112" y="6417"/>
                    <a:pt x="7578" y="4034"/>
                    <a:pt x="7578" y="1467"/>
                  </a:cubicBezTo>
                  <a:lnTo>
                    <a:pt x="7578" y="1"/>
                  </a:lnTo>
                  <a:cubicBezTo>
                    <a:pt x="5256" y="1223"/>
                    <a:pt x="3789" y="3667"/>
                    <a:pt x="3789" y="6356"/>
                  </a:cubicBezTo>
                  <a:cubicBezTo>
                    <a:pt x="3789" y="3667"/>
                    <a:pt x="2384" y="1223"/>
                    <a:pt x="1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160;p22"/>
            <p:cNvSpPr/>
            <p:nvPr/>
          </p:nvSpPr>
          <p:spPr>
            <a:xfrm>
              <a:off x="4346112" y="4004796"/>
              <a:ext cx="132045" cy="132028"/>
            </a:xfrm>
            <a:custGeom>
              <a:avLst/>
              <a:gdLst/>
              <a:ahLst/>
              <a:cxnLst/>
              <a:rect l="l" t="t" r="r" b="b"/>
              <a:pathLst>
                <a:path w="7579" h="7578" extrusionOk="0">
                  <a:moveTo>
                    <a:pt x="1" y="0"/>
                  </a:moveTo>
                  <a:lnTo>
                    <a:pt x="1" y="1467"/>
                  </a:lnTo>
                  <a:cubicBezTo>
                    <a:pt x="1" y="4033"/>
                    <a:pt x="1467" y="6417"/>
                    <a:pt x="3789" y="7578"/>
                  </a:cubicBezTo>
                  <a:cubicBezTo>
                    <a:pt x="6112" y="6417"/>
                    <a:pt x="7578" y="4033"/>
                    <a:pt x="7578" y="1467"/>
                  </a:cubicBezTo>
                  <a:lnTo>
                    <a:pt x="7578" y="0"/>
                  </a:lnTo>
                  <a:cubicBezTo>
                    <a:pt x="5256" y="1222"/>
                    <a:pt x="3789" y="3667"/>
                    <a:pt x="3789" y="6294"/>
                  </a:cubicBezTo>
                  <a:cubicBezTo>
                    <a:pt x="3789" y="3667"/>
                    <a:pt x="2323" y="1222"/>
                    <a:pt x="1" y="0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161;p22"/>
            <p:cNvSpPr/>
            <p:nvPr/>
          </p:nvSpPr>
          <p:spPr>
            <a:xfrm>
              <a:off x="5064773" y="3861061"/>
              <a:ext cx="132045" cy="132028"/>
            </a:xfrm>
            <a:custGeom>
              <a:avLst/>
              <a:gdLst/>
              <a:ahLst/>
              <a:cxnLst/>
              <a:rect l="l" t="t" r="r" b="b"/>
              <a:pathLst>
                <a:path w="7579" h="7578" extrusionOk="0">
                  <a:moveTo>
                    <a:pt x="1" y="0"/>
                  </a:moveTo>
                  <a:lnTo>
                    <a:pt x="1" y="1467"/>
                  </a:lnTo>
                  <a:cubicBezTo>
                    <a:pt x="1" y="4034"/>
                    <a:pt x="1467" y="6417"/>
                    <a:pt x="3790" y="7578"/>
                  </a:cubicBezTo>
                  <a:lnTo>
                    <a:pt x="3851" y="7517"/>
                  </a:lnTo>
                  <a:cubicBezTo>
                    <a:pt x="4401" y="7211"/>
                    <a:pt x="4890" y="6845"/>
                    <a:pt x="5378" y="6478"/>
                  </a:cubicBezTo>
                  <a:cubicBezTo>
                    <a:pt x="6784" y="5134"/>
                    <a:pt x="7578" y="3361"/>
                    <a:pt x="7578" y="1467"/>
                  </a:cubicBezTo>
                  <a:lnTo>
                    <a:pt x="7578" y="0"/>
                  </a:lnTo>
                  <a:cubicBezTo>
                    <a:pt x="5256" y="1223"/>
                    <a:pt x="3790" y="3667"/>
                    <a:pt x="3790" y="6295"/>
                  </a:cubicBezTo>
                  <a:cubicBezTo>
                    <a:pt x="3790" y="3667"/>
                    <a:pt x="2323" y="1223"/>
                    <a:pt x="1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162;p22"/>
            <p:cNvSpPr/>
            <p:nvPr/>
          </p:nvSpPr>
          <p:spPr>
            <a:xfrm>
              <a:off x="5065836" y="4004796"/>
              <a:ext cx="130982" cy="130965"/>
            </a:xfrm>
            <a:custGeom>
              <a:avLst/>
              <a:gdLst/>
              <a:ahLst/>
              <a:cxnLst/>
              <a:rect l="l" t="t" r="r" b="b"/>
              <a:pathLst>
                <a:path w="7518" h="7517" extrusionOk="0">
                  <a:moveTo>
                    <a:pt x="1" y="0"/>
                  </a:moveTo>
                  <a:lnTo>
                    <a:pt x="1" y="1467"/>
                  </a:lnTo>
                  <a:cubicBezTo>
                    <a:pt x="1" y="4033"/>
                    <a:pt x="1468" y="6355"/>
                    <a:pt x="3790" y="7516"/>
                  </a:cubicBezTo>
                  <a:cubicBezTo>
                    <a:pt x="6112" y="6355"/>
                    <a:pt x="7517" y="4033"/>
                    <a:pt x="7517" y="1406"/>
                  </a:cubicBezTo>
                  <a:lnTo>
                    <a:pt x="7517" y="0"/>
                  </a:lnTo>
                  <a:cubicBezTo>
                    <a:pt x="5195" y="1222"/>
                    <a:pt x="3790" y="3667"/>
                    <a:pt x="3790" y="6294"/>
                  </a:cubicBezTo>
                  <a:cubicBezTo>
                    <a:pt x="3790" y="3667"/>
                    <a:pt x="2323" y="1222"/>
                    <a:pt x="1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163;p22"/>
            <p:cNvSpPr/>
            <p:nvPr/>
          </p:nvSpPr>
          <p:spPr>
            <a:xfrm>
              <a:off x="4923180" y="3861061"/>
              <a:ext cx="130965" cy="132028"/>
            </a:xfrm>
            <a:custGeom>
              <a:avLst/>
              <a:gdLst/>
              <a:ahLst/>
              <a:cxnLst/>
              <a:rect l="l" t="t" r="r" b="b"/>
              <a:pathLst>
                <a:path w="7517" h="7578" extrusionOk="0">
                  <a:moveTo>
                    <a:pt x="7456" y="0"/>
                  </a:moveTo>
                  <a:lnTo>
                    <a:pt x="7456" y="33"/>
                  </a:lnTo>
                  <a:lnTo>
                    <a:pt x="7456" y="33"/>
                  </a:lnTo>
                  <a:cubicBezTo>
                    <a:pt x="7476" y="22"/>
                    <a:pt x="7496" y="11"/>
                    <a:pt x="7517" y="0"/>
                  </a:cubicBezTo>
                  <a:close/>
                  <a:moveTo>
                    <a:pt x="0" y="0"/>
                  </a:moveTo>
                  <a:lnTo>
                    <a:pt x="0" y="1467"/>
                  </a:lnTo>
                  <a:cubicBezTo>
                    <a:pt x="0" y="3361"/>
                    <a:pt x="795" y="5195"/>
                    <a:pt x="2200" y="6478"/>
                  </a:cubicBezTo>
                  <a:cubicBezTo>
                    <a:pt x="2689" y="6906"/>
                    <a:pt x="3178" y="7272"/>
                    <a:pt x="3728" y="7578"/>
                  </a:cubicBezTo>
                  <a:cubicBezTo>
                    <a:pt x="4278" y="7272"/>
                    <a:pt x="4767" y="6906"/>
                    <a:pt x="5256" y="6478"/>
                  </a:cubicBezTo>
                  <a:cubicBezTo>
                    <a:pt x="6661" y="5195"/>
                    <a:pt x="7456" y="3361"/>
                    <a:pt x="7456" y="1467"/>
                  </a:cubicBezTo>
                  <a:lnTo>
                    <a:pt x="7456" y="33"/>
                  </a:lnTo>
                  <a:lnTo>
                    <a:pt x="7456" y="33"/>
                  </a:lnTo>
                  <a:cubicBezTo>
                    <a:pt x="5170" y="1266"/>
                    <a:pt x="3789" y="3690"/>
                    <a:pt x="3789" y="6295"/>
                  </a:cubicBezTo>
                  <a:cubicBezTo>
                    <a:pt x="3789" y="5317"/>
                    <a:pt x="3545" y="4339"/>
                    <a:pt x="3178" y="3484"/>
                  </a:cubicBezTo>
                  <a:cubicBezTo>
                    <a:pt x="2567" y="1956"/>
                    <a:pt x="1406" y="734"/>
                    <a:pt x="0" y="0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164;p22"/>
            <p:cNvSpPr/>
            <p:nvPr/>
          </p:nvSpPr>
          <p:spPr>
            <a:xfrm>
              <a:off x="4778382" y="3861061"/>
              <a:ext cx="130965" cy="132028"/>
            </a:xfrm>
            <a:custGeom>
              <a:avLst/>
              <a:gdLst/>
              <a:ahLst/>
              <a:cxnLst/>
              <a:rect l="l" t="t" r="r" b="b"/>
              <a:pathLst>
                <a:path w="7517" h="7578" extrusionOk="0">
                  <a:moveTo>
                    <a:pt x="0" y="0"/>
                  </a:moveTo>
                  <a:lnTo>
                    <a:pt x="0" y="1467"/>
                  </a:lnTo>
                  <a:cubicBezTo>
                    <a:pt x="0" y="4034"/>
                    <a:pt x="1406" y="6417"/>
                    <a:pt x="3728" y="7578"/>
                  </a:cubicBezTo>
                  <a:lnTo>
                    <a:pt x="3728" y="7517"/>
                  </a:lnTo>
                  <a:cubicBezTo>
                    <a:pt x="6050" y="6356"/>
                    <a:pt x="7517" y="4034"/>
                    <a:pt x="7517" y="1467"/>
                  </a:cubicBezTo>
                  <a:lnTo>
                    <a:pt x="7517" y="0"/>
                  </a:lnTo>
                  <a:cubicBezTo>
                    <a:pt x="5195" y="1223"/>
                    <a:pt x="3728" y="3667"/>
                    <a:pt x="3728" y="6295"/>
                  </a:cubicBezTo>
                  <a:cubicBezTo>
                    <a:pt x="3728" y="3667"/>
                    <a:pt x="2322" y="1223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165;p22"/>
            <p:cNvSpPr/>
            <p:nvPr/>
          </p:nvSpPr>
          <p:spPr>
            <a:xfrm>
              <a:off x="4778382" y="4004796"/>
              <a:ext cx="130965" cy="130965"/>
            </a:xfrm>
            <a:custGeom>
              <a:avLst/>
              <a:gdLst/>
              <a:ahLst/>
              <a:cxnLst/>
              <a:rect l="l" t="t" r="r" b="b"/>
              <a:pathLst>
                <a:path w="7517" h="7517" extrusionOk="0">
                  <a:moveTo>
                    <a:pt x="0" y="0"/>
                  </a:moveTo>
                  <a:lnTo>
                    <a:pt x="0" y="1467"/>
                  </a:lnTo>
                  <a:cubicBezTo>
                    <a:pt x="0" y="4033"/>
                    <a:pt x="1467" y="6355"/>
                    <a:pt x="3728" y="7516"/>
                  </a:cubicBezTo>
                  <a:cubicBezTo>
                    <a:pt x="6050" y="6355"/>
                    <a:pt x="7517" y="3972"/>
                    <a:pt x="7517" y="1406"/>
                  </a:cubicBezTo>
                  <a:lnTo>
                    <a:pt x="7517" y="0"/>
                  </a:lnTo>
                  <a:cubicBezTo>
                    <a:pt x="5195" y="1222"/>
                    <a:pt x="3728" y="3667"/>
                    <a:pt x="3728" y="6294"/>
                  </a:cubicBezTo>
                  <a:cubicBezTo>
                    <a:pt x="3728" y="3667"/>
                    <a:pt x="2322" y="1222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166;p22"/>
            <p:cNvSpPr/>
            <p:nvPr/>
          </p:nvSpPr>
          <p:spPr>
            <a:xfrm>
              <a:off x="4634646" y="3861061"/>
              <a:ext cx="130965" cy="132028"/>
            </a:xfrm>
            <a:custGeom>
              <a:avLst/>
              <a:gdLst/>
              <a:ahLst/>
              <a:cxnLst/>
              <a:rect l="l" t="t" r="r" b="b"/>
              <a:pathLst>
                <a:path w="7517" h="7578" extrusionOk="0">
                  <a:moveTo>
                    <a:pt x="0" y="0"/>
                  </a:moveTo>
                  <a:lnTo>
                    <a:pt x="0" y="1467"/>
                  </a:lnTo>
                  <a:cubicBezTo>
                    <a:pt x="0" y="3361"/>
                    <a:pt x="795" y="5195"/>
                    <a:pt x="2261" y="6478"/>
                  </a:cubicBezTo>
                  <a:cubicBezTo>
                    <a:pt x="2750" y="6906"/>
                    <a:pt x="3239" y="7272"/>
                    <a:pt x="3789" y="7578"/>
                  </a:cubicBezTo>
                  <a:cubicBezTo>
                    <a:pt x="4339" y="7272"/>
                    <a:pt x="4828" y="6906"/>
                    <a:pt x="5317" y="6478"/>
                  </a:cubicBezTo>
                  <a:cubicBezTo>
                    <a:pt x="6722" y="5195"/>
                    <a:pt x="7517" y="3361"/>
                    <a:pt x="7517" y="1467"/>
                  </a:cubicBezTo>
                  <a:lnTo>
                    <a:pt x="7517" y="0"/>
                  </a:lnTo>
                  <a:cubicBezTo>
                    <a:pt x="5195" y="1223"/>
                    <a:pt x="3728" y="3667"/>
                    <a:pt x="3728" y="6295"/>
                  </a:cubicBezTo>
                  <a:cubicBezTo>
                    <a:pt x="3728" y="3667"/>
                    <a:pt x="2261" y="1223"/>
                    <a:pt x="0" y="0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167;p22"/>
            <p:cNvSpPr/>
            <p:nvPr/>
          </p:nvSpPr>
          <p:spPr>
            <a:xfrm>
              <a:off x="4489848" y="3861061"/>
              <a:ext cx="132045" cy="132028"/>
            </a:xfrm>
            <a:custGeom>
              <a:avLst/>
              <a:gdLst/>
              <a:ahLst/>
              <a:cxnLst/>
              <a:rect l="l" t="t" r="r" b="b"/>
              <a:pathLst>
                <a:path w="7579" h="7578" extrusionOk="0">
                  <a:moveTo>
                    <a:pt x="62" y="0"/>
                  </a:moveTo>
                  <a:lnTo>
                    <a:pt x="62" y="1467"/>
                  </a:lnTo>
                  <a:cubicBezTo>
                    <a:pt x="0" y="4034"/>
                    <a:pt x="1467" y="6417"/>
                    <a:pt x="3789" y="7578"/>
                  </a:cubicBezTo>
                  <a:lnTo>
                    <a:pt x="3789" y="7517"/>
                  </a:lnTo>
                  <a:cubicBezTo>
                    <a:pt x="6111" y="6356"/>
                    <a:pt x="7578" y="4034"/>
                    <a:pt x="7578" y="1467"/>
                  </a:cubicBezTo>
                  <a:lnTo>
                    <a:pt x="7578" y="0"/>
                  </a:lnTo>
                  <a:cubicBezTo>
                    <a:pt x="5256" y="1223"/>
                    <a:pt x="3789" y="3667"/>
                    <a:pt x="3789" y="6295"/>
                  </a:cubicBezTo>
                  <a:cubicBezTo>
                    <a:pt x="3789" y="3667"/>
                    <a:pt x="2384" y="1223"/>
                    <a:pt x="62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168;p22"/>
            <p:cNvSpPr/>
            <p:nvPr/>
          </p:nvSpPr>
          <p:spPr>
            <a:xfrm>
              <a:off x="4347175" y="3861061"/>
              <a:ext cx="130982" cy="132028"/>
            </a:xfrm>
            <a:custGeom>
              <a:avLst/>
              <a:gdLst/>
              <a:ahLst/>
              <a:cxnLst/>
              <a:rect l="l" t="t" r="r" b="b"/>
              <a:pathLst>
                <a:path w="7518" h="7578" extrusionOk="0">
                  <a:moveTo>
                    <a:pt x="1" y="0"/>
                  </a:moveTo>
                  <a:lnTo>
                    <a:pt x="1" y="1467"/>
                  </a:lnTo>
                  <a:cubicBezTo>
                    <a:pt x="1" y="3422"/>
                    <a:pt x="795" y="5195"/>
                    <a:pt x="2201" y="6478"/>
                  </a:cubicBezTo>
                  <a:cubicBezTo>
                    <a:pt x="2690" y="6906"/>
                    <a:pt x="3178" y="7272"/>
                    <a:pt x="3728" y="7578"/>
                  </a:cubicBezTo>
                  <a:cubicBezTo>
                    <a:pt x="6051" y="6417"/>
                    <a:pt x="7517" y="4034"/>
                    <a:pt x="7517" y="1467"/>
                  </a:cubicBezTo>
                  <a:lnTo>
                    <a:pt x="7517" y="0"/>
                  </a:lnTo>
                  <a:cubicBezTo>
                    <a:pt x="5195" y="1223"/>
                    <a:pt x="3789" y="3667"/>
                    <a:pt x="3789" y="6295"/>
                  </a:cubicBezTo>
                  <a:cubicBezTo>
                    <a:pt x="3789" y="3667"/>
                    <a:pt x="2323" y="1223"/>
                    <a:pt x="1" y="0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169;p22"/>
            <p:cNvSpPr/>
            <p:nvPr/>
          </p:nvSpPr>
          <p:spPr>
            <a:xfrm>
              <a:off x="4490911" y="4004796"/>
              <a:ext cx="130982" cy="130965"/>
            </a:xfrm>
            <a:custGeom>
              <a:avLst/>
              <a:gdLst/>
              <a:ahLst/>
              <a:cxnLst/>
              <a:rect l="l" t="t" r="r" b="b"/>
              <a:pathLst>
                <a:path w="7518" h="7517" extrusionOk="0">
                  <a:moveTo>
                    <a:pt x="1" y="0"/>
                  </a:moveTo>
                  <a:lnTo>
                    <a:pt x="1" y="1467"/>
                  </a:lnTo>
                  <a:cubicBezTo>
                    <a:pt x="1" y="4033"/>
                    <a:pt x="1467" y="6355"/>
                    <a:pt x="3728" y="7516"/>
                  </a:cubicBezTo>
                  <a:cubicBezTo>
                    <a:pt x="6050" y="6355"/>
                    <a:pt x="7517" y="3972"/>
                    <a:pt x="7517" y="1406"/>
                  </a:cubicBezTo>
                  <a:lnTo>
                    <a:pt x="7517" y="0"/>
                  </a:lnTo>
                  <a:cubicBezTo>
                    <a:pt x="5195" y="1222"/>
                    <a:pt x="3728" y="3667"/>
                    <a:pt x="3728" y="6294"/>
                  </a:cubicBezTo>
                  <a:cubicBezTo>
                    <a:pt x="3728" y="3667"/>
                    <a:pt x="2323" y="1222"/>
                    <a:pt x="1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170;p22"/>
            <p:cNvSpPr/>
            <p:nvPr/>
          </p:nvSpPr>
          <p:spPr>
            <a:xfrm>
              <a:off x="5927169" y="3717325"/>
              <a:ext cx="132045" cy="130982"/>
            </a:xfrm>
            <a:custGeom>
              <a:avLst/>
              <a:gdLst/>
              <a:ahLst/>
              <a:cxnLst/>
              <a:rect l="l" t="t" r="r" b="b"/>
              <a:pathLst>
                <a:path w="7579" h="7518" extrusionOk="0">
                  <a:moveTo>
                    <a:pt x="1" y="1"/>
                  </a:moveTo>
                  <a:lnTo>
                    <a:pt x="1" y="1467"/>
                  </a:lnTo>
                  <a:cubicBezTo>
                    <a:pt x="62" y="4034"/>
                    <a:pt x="1467" y="6356"/>
                    <a:pt x="3790" y="7517"/>
                  </a:cubicBezTo>
                  <a:cubicBezTo>
                    <a:pt x="6112" y="6356"/>
                    <a:pt x="7578" y="4034"/>
                    <a:pt x="7578" y="1467"/>
                  </a:cubicBezTo>
                  <a:lnTo>
                    <a:pt x="7578" y="1"/>
                  </a:lnTo>
                  <a:cubicBezTo>
                    <a:pt x="5256" y="1223"/>
                    <a:pt x="3790" y="3667"/>
                    <a:pt x="3790" y="6356"/>
                  </a:cubicBezTo>
                  <a:cubicBezTo>
                    <a:pt x="3790" y="3667"/>
                    <a:pt x="2323" y="1284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171;p22"/>
            <p:cNvSpPr/>
            <p:nvPr/>
          </p:nvSpPr>
          <p:spPr>
            <a:xfrm>
              <a:off x="5927169" y="3886602"/>
              <a:ext cx="39410" cy="87322"/>
            </a:xfrm>
            <a:custGeom>
              <a:avLst/>
              <a:gdLst/>
              <a:ahLst/>
              <a:cxnLst/>
              <a:rect l="l" t="t" r="r" b="b"/>
              <a:pathLst>
                <a:path w="2262" h="5012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895"/>
                    <a:pt x="795" y="3729"/>
                    <a:pt x="2262" y="5012"/>
                  </a:cubicBezTo>
                  <a:cubicBezTo>
                    <a:pt x="795" y="3729"/>
                    <a:pt x="1" y="1895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172;p22"/>
            <p:cNvSpPr/>
            <p:nvPr/>
          </p:nvSpPr>
          <p:spPr>
            <a:xfrm>
              <a:off x="6020867" y="3886602"/>
              <a:ext cx="38347" cy="87322"/>
            </a:xfrm>
            <a:custGeom>
              <a:avLst/>
              <a:gdLst/>
              <a:ahLst/>
              <a:cxnLst/>
              <a:rect l="l" t="t" r="r" b="b"/>
              <a:pathLst>
                <a:path w="2201" h="5012" extrusionOk="0">
                  <a:moveTo>
                    <a:pt x="2200" y="1"/>
                  </a:moveTo>
                  <a:lnTo>
                    <a:pt x="2200" y="1"/>
                  </a:lnTo>
                  <a:cubicBezTo>
                    <a:pt x="2200" y="1895"/>
                    <a:pt x="1406" y="3729"/>
                    <a:pt x="0" y="5012"/>
                  </a:cubicBezTo>
                  <a:cubicBezTo>
                    <a:pt x="1406" y="3729"/>
                    <a:pt x="2200" y="1895"/>
                    <a:pt x="220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173;p22"/>
            <p:cNvSpPr/>
            <p:nvPr/>
          </p:nvSpPr>
          <p:spPr>
            <a:xfrm>
              <a:off x="5927169" y="4030338"/>
              <a:ext cx="132045" cy="106486"/>
            </a:xfrm>
            <a:custGeom>
              <a:avLst/>
              <a:gdLst/>
              <a:ahLst/>
              <a:cxnLst/>
              <a:rect l="l" t="t" r="r" b="b"/>
              <a:pathLst>
                <a:path w="7579" h="6112" extrusionOk="0">
                  <a:moveTo>
                    <a:pt x="7578" y="1"/>
                  </a:moveTo>
                  <a:lnTo>
                    <a:pt x="7578" y="1"/>
                  </a:lnTo>
                  <a:cubicBezTo>
                    <a:pt x="7578" y="2567"/>
                    <a:pt x="6112" y="4951"/>
                    <a:pt x="3790" y="6112"/>
                  </a:cubicBezTo>
                  <a:cubicBezTo>
                    <a:pt x="1467" y="4951"/>
                    <a:pt x="1" y="2567"/>
                    <a:pt x="1" y="1"/>
                  </a:cubicBezTo>
                  <a:lnTo>
                    <a:pt x="1" y="1"/>
                  </a:lnTo>
                  <a:cubicBezTo>
                    <a:pt x="1" y="2567"/>
                    <a:pt x="1467" y="4951"/>
                    <a:pt x="3790" y="6112"/>
                  </a:cubicBezTo>
                  <a:cubicBezTo>
                    <a:pt x="6112" y="4951"/>
                    <a:pt x="7578" y="2567"/>
                    <a:pt x="7578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174;p22"/>
            <p:cNvSpPr/>
            <p:nvPr/>
          </p:nvSpPr>
          <p:spPr>
            <a:xfrm>
              <a:off x="5783434" y="3717325"/>
              <a:ext cx="132045" cy="132045"/>
            </a:xfrm>
            <a:custGeom>
              <a:avLst/>
              <a:gdLst/>
              <a:ahLst/>
              <a:cxnLst/>
              <a:rect l="l" t="t" r="r" b="b"/>
              <a:pathLst>
                <a:path w="7579" h="7579" extrusionOk="0">
                  <a:moveTo>
                    <a:pt x="1" y="1"/>
                  </a:moveTo>
                  <a:lnTo>
                    <a:pt x="1" y="1467"/>
                  </a:lnTo>
                  <a:cubicBezTo>
                    <a:pt x="1" y="4034"/>
                    <a:pt x="1468" y="6417"/>
                    <a:pt x="3790" y="7578"/>
                  </a:cubicBezTo>
                  <a:cubicBezTo>
                    <a:pt x="6112" y="6417"/>
                    <a:pt x="7579" y="4034"/>
                    <a:pt x="7579" y="1467"/>
                  </a:cubicBezTo>
                  <a:lnTo>
                    <a:pt x="7579" y="1"/>
                  </a:lnTo>
                  <a:cubicBezTo>
                    <a:pt x="5256" y="1223"/>
                    <a:pt x="3790" y="3667"/>
                    <a:pt x="3790" y="6356"/>
                  </a:cubicBezTo>
                  <a:cubicBezTo>
                    <a:pt x="3790" y="3667"/>
                    <a:pt x="2384" y="1223"/>
                    <a:pt x="1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175;p22"/>
            <p:cNvSpPr/>
            <p:nvPr/>
          </p:nvSpPr>
          <p:spPr>
            <a:xfrm>
              <a:off x="5783434" y="4004796"/>
              <a:ext cx="132045" cy="132028"/>
            </a:xfrm>
            <a:custGeom>
              <a:avLst/>
              <a:gdLst/>
              <a:ahLst/>
              <a:cxnLst/>
              <a:rect l="l" t="t" r="r" b="b"/>
              <a:pathLst>
                <a:path w="7579" h="7578" extrusionOk="0">
                  <a:moveTo>
                    <a:pt x="1" y="0"/>
                  </a:moveTo>
                  <a:lnTo>
                    <a:pt x="1" y="1467"/>
                  </a:lnTo>
                  <a:cubicBezTo>
                    <a:pt x="1" y="4033"/>
                    <a:pt x="1468" y="6417"/>
                    <a:pt x="3790" y="7578"/>
                  </a:cubicBezTo>
                  <a:cubicBezTo>
                    <a:pt x="6112" y="6417"/>
                    <a:pt x="7579" y="4033"/>
                    <a:pt x="7579" y="1467"/>
                  </a:cubicBezTo>
                  <a:lnTo>
                    <a:pt x="7579" y="0"/>
                  </a:lnTo>
                  <a:cubicBezTo>
                    <a:pt x="5256" y="1222"/>
                    <a:pt x="3790" y="3667"/>
                    <a:pt x="3790" y="6294"/>
                  </a:cubicBezTo>
                  <a:cubicBezTo>
                    <a:pt x="3790" y="3667"/>
                    <a:pt x="2323" y="1222"/>
                    <a:pt x="1" y="0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176;p22"/>
            <p:cNvSpPr/>
            <p:nvPr/>
          </p:nvSpPr>
          <p:spPr>
            <a:xfrm>
              <a:off x="5639715" y="3717325"/>
              <a:ext cx="132028" cy="130982"/>
            </a:xfrm>
            <a:custGeom>
              <a:avLst/>
              <a:gdLst/>
              <a:ahLst/>
              <a:cxnLst/>
              <a:rect l="l" t="t" r="r" b="b"/>
              <a:pathLst>
                <a:path w="7578" h="7518" extrusionOk="0">
                  <a:moveTo>
                    <a:pt x="0" y="1"/>
                  </a:moveTo>
                  <a:lnTo>
                    <a:pt x="0" y="1467"/>
                  </a:lnTo>
                  <a:cubicBezTo>
                    <a:pt x="0" y="4034"/>
                    <a:pt x="1467" y="6356"/>
                    <a:pt x="3789" y="7517"/>
                  </a:cubicBezTo>
                  <a:cubicBezTo>
                    <a:pt x="6111" y="6356"/>
                    <a:pt x="7517" y="4034"/>
                    <a:pt x="7578" y="1467"/>
                  </a:cubicBezTo>
                  <a:lnTo>
                    <a:pt x="7578" y="1"/>
                  </a:lnTo>
                  <a:cubicBezTo>
                    <a:pt x="5194" y="1223"/>
                    <a:pt x="3789" y="3667"/>
                    <a:pt x="3789" y="6356"/>
                  </a:cubicBezTo>
                  <a:cubicBezTo>
                    <a:pt x="3789" y="3667"/>
                    <a:pt x="2322" y="1284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177;p22"/>
            <p:cNvSpPr/>
            <p:nvPr/>
          </p:nvSpPr>
          <p:spPr>
            <a:xfrm>
              <a:off x="5639715" y="3886602"/>
              <a:ext cx="38347" cy="87322"/>
            </a:xfrm>
            <a:custGeom>
              <a:avLst/>
              <a:gdLst/>
              <a:ahLst/>
              <a:cxnLst/>
              <a:rect l="l" t="t" r="r" b="b"/>
              <a:pathLst>
                <a:path w="2201" h="5012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895"/>
                    <a:pt x="795" y="3729"/>
                    <a:pt x="2200" y="5012"/>
                  </a:cubicBezTo>
                  <a:cubicBezTo>
                    <a:pt x="795" y="3729"/>
                    <a:pt x="0" y="1895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178;p22"/>
            <p:cNvSpPr/>
            <p:nvPr/>
          </p:nvSpPr>
          <p:spPr>
            <a:xfrm>
              <a:off x="5733396" y="3886602"/>
              <a:ext cx="38347" cy="87322"/>
            </a:xfrm>
            <a:custGeom>
              <a:avLst/>
              <a:gdLst/>
              <a:ahLst/>
              <a:cxnLst/>
              <a:rect l="l" t="t" r="r" b="b"/>
              <a:pathLst>
                <a:path w="2201" h="5012" extrusionOk="0">
                  <a:moveTo>
                    <a:pt x="2201" y="1"/>
                  </a:moveTo>
                  <a:lnTo>
                    <a:pt x="2201" y="1"/>
                  </a:lnTo>
                  <a:cubicBezTo>
                    <a:pt x="2201" y="1895"/>
                    <a:pt x="1406" y="3729"/>
                    <a:pt x="1" y="5012"/>
                  </a:cubicBezTo>
                  <a:cubicBezTo>
                    <a:pt x="1406" y="3729"/>
                    <a:pt x="2201" y="1895"/>
                    <a:pt x="220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179;p22"/>
            <p:cNvSpPr/>
            <p:nvPr/>
          </p:nvSpPr>
          <p:spPr>
            <a:xfrm>
              <a:off x="5639715" y="4029275"/>
              <a:ext cx="132028" cy="106486"/>
            </a:xfrm>
            <a:custGeom>
              <a:avLst/>
              <a:gdLst/>
              <a:ahLst/>
              <a:cxnLst/>
              <a:rect l="l" t="t" r="r" b="b"/>
              <a:pathLst>
                <a:path w="7578" h="6112" extrusionOk="0">
                  <a:moveTo>
                    <a:pt x="3789" y="6111"/>
                  </a:moveTo>
                  <a:cubicBezTo>
                    <a:pt x="6111" y="4950"/>
                    <a:pt x="7578" y="2567"/>
                    <a:pt x="7578" y="1"/>
                  </a:cubicBezTo>
                  <a:lnTo>
                    <a:pt x="7578" y="1"/>
                  </a:lnTo>
                  <a:cubicBezTo>
                    <a:pt x="7578" y="2567"/>
                    <a:pt x="6111" y="4950"/>
                    <a:pt x="3789" y="6111"/>
                  </a:cubicBezTo>
                  <a:lnTo>
                    <a:pt x="3789" y="6111"/>
                  </a:lnTo>
                  <a:cubicBezTo>
                    <a:pt x="1467" y="4950"/>
                    <a:pt x="0" y="2567"/>
                    <a:pt x="0" y="1"/>
                  </a:cubicBezTo>
                  <a:lnTo>
                    <a:pt x="0" y="1"/>
                  </a:lnTo>
                  <a:cubicBezTo>
                    <a:pt x="0" y="2567"/>
                    <a:pt x="1467" y="4950"/>
                    <a:pt x="3789" y="611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180;p22"/>
            <p:cNvSpPr/>
            <p:nvPr/>
          </p:nvSpPr>
          <p:spPr>
            <a:xfrm>
              <a:off x="5495980" y="3717325"/>
              <a:ext cx="132028" cy="132045"/>
            </a:xfrm>
            <a:custGeom>
              <a:avLst/>
              <a:gdLst/>
              <a:ahLst/>
              <a:cxnLst/>
              <a:rect l="l" t="t" r="r" b="b"/>
              <a:pathLst>
                <a:path w="7578" h="7579" extrusionOk="0">
                  <a:moveTo>
                    <a:pt x="0" y="1"/>
                  </a:moveTo>
                  <a:lnTo>
                    <a:pt x="0" y="1467"/>
                  </a:lnTo>
                  <a:cubicBezTo>
                    <a:pt x="0" y="4034"/>
                    <a:pt x="1467" y="6417"/>
                    <a:pt x="3789" y="7578"/>
                  </a:cubicBezTo>
                  <a:cubicBezTo>
                    <a:pt x="6111" y="6417"/>
                    <a:pt x="7578" y="4034"/>
                    <a:pt x="7517" y="1467"/>
                  </a:cubicBezTo>
                  <a:lnTo>
                    <a:pt x="7517" y="1"/>
                  </a:lnTo>
                  <a:cubicBezTo>
                    <a:pt x="5195" y="1223"/>
                    <a:pt x="3789" y="3667"/>
                    <a:pt x="3789" y="6356"/>
                  </a:cubicBezTo>
                  <a:cubicBezTo>
                    <a:pt x="3789" y="3667"/>
                    <a:pt x="2322" y="1223"/>
                    <a:pt x="0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181;p22"/>
            <p:cNvSpPr/>
            <p:nvPr/>
          </p:nvSpPr>
          <p:spPr>
            <a:xfrm>
              <a:off x="5495980" y="4004796"/>
              <a:ext cx="132028" cy="132028"/>
            </a:xfrm>
            <a:custGeom>
              <a:avLst/>
              <a:gdLst/>
              <a:ahLst/>
              <a:cxnLst/>
              <a:rect l="l" t="t" r="r" b="b"/>
              <a:pathLst>
                <a:path w="7578" h="7578" extrusionOk="0">
                  <a:moveTo>
                    <a:pt x="0" y="0"/>
                  </a:moveTo>
                  <a:lnTo>
                    <a:pt x="0" y="1467"/>
                  </a:lnTo>
                  <a:cubicBezTo>
                    <a:pt x="0" y="4033"/>
                    <a:pt x="1467" y="6417"/>
                    <a:pt x="3789" y="7578"/>
                  </a:cubicBezTo>
                  <a:cubicBezTo>
                    <a:pt x="6111" y="6417"/>
                    <a:pt x="7578" y="4033"/>
                    <a:pt x="7517" y="1467"/>
                  </a:cubicBezTo>
                  <a:lnTo>
                    <a:pt x="7517" y="0"/>
                  </a:lnTo>
                  <a:cubicBezTo>
                    <a:pt x="5256" y="1222"/>
                    <a:pt x="3789" y="3667"/>
                    <a:pt x="3789" y="6294"/>
                  </a:cubicBezTo>
                  <a:cubicBezTo>
                    <a:pt x="3789" y="3667"/>
                    <a:pt x="2322" y="1222"/>
                    <a:pt x="0" y="0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182;p22"/>
            <p:cNvSpPr/>
            <p:nvPr/>
          </p:nvSpPr>
          <p:spPr>
            <a:xfrm>
              <a:off x="5352244" y="3717325"/>
              <a:ext cx="130965" cy="130982"/>
            </a:xfrm>
            <a:custGeom>
              <a:avLst/>
              <a:gdLst/>
              <a:ahLst/>
              <a:cxnLst/>
              <a:rect l="l" t="t" r="r" b="b"/>
              <a:pathLst>
                <a:path w="7517" h="7518" extrusionOk="0">
                  <a:moveTo>
                    <a:pt x="62" y="1"/>
                  </a:moveTo>
                  <a:lnTo>
                    <a:pt x="62" y="1467"/>
                  </a:lnTo>
                  <a:cubicBezTo>
                    <a:pt x="0" y="4034"/>
                    <a:pt x="1467" y="6356"/>
                    <a:pt x="3789" y="7517"/>
                  </a:cubicBezTo>
                  <a:cubicBezTo>
                    <a:pt x="6050" y="6356"/>
                    <a:pt x="7517" y="4034"/>
                    <a:pt x="7517" y="1467"/>
                  </a:cubicBezTo>
                  <a:lnTo>
                    <a:pt x="7517" y="1"/>
                  </a:lnTo>
                  <a:cubicBezTo>
                    <a:pt x="5195" y="1223"/>
                    <a:pt x="3789" y="3667"/>
                    <a:pt x="3789" y="6356"/>
                  </a:cubicBezTo>
                  <a:cubicBezTo>
                    <a:pt x="3789" y="3667"/>
                    <a:pt x="2323" y="1223"/>
                    <a:pt x="62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183;p22"/>
            <p:cNvSpPr/>
            <p:nvPr/>
          </p:nvSpPr>
          <p:spPr>
            <a:xfrm>
              <a:off x="5444862" y="3886602"/>
              <a:ext cx="39427" cy="87322"/>
            </a:xfrm>
            <a:custGeom>
              <a:avLst/>
              <a:gdLst/>
              <a:ahLst/>
              <a:cxnLst/>
              <a:rect l="l" t="t" r="r" b="b"/>
              <a:pathLst>
                <a:path w="2263" h="5012" extrusionOk="0">
                  <a:moveTo>
                    <a:pt x="2201" y="1"/>
                  </a:moveTo>
                  <a:lnTo>
                    <a:pt x="2201" y="1"/>
                  </a:lnTo>
                  <a:cubicBezTo>
                    <a:pt x="2262" y="1895"/>
                    <a:pt x="1407" y="3729"/>
                    <a:pt x="1" y="5012"/>
                  </a:cubicBezTo>
                  <a:cubicBezTo>
                    <a:pt x="1407" y="3729"/>
                    <a:pt x="2262" y="1895"/>
                    <a:pt x="220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184;p22"/>
            <p:cNvSpPr/>
            <p:nvPr/>
          </p:nvSpPr>
          <p:spPr>
            <a:xfrm>
              <a:off x="5352244" y="3886602"/>
              <a:ext cx="38347" cy="87322"/>
            </a:xfrm>
            <a:custGeom>
              <a:avLst/>
              <a:gdLst/>
              <a:ahLst/>
              <a:cxnLst/>
              <a:rect l="l" t="t" r="r" b="b"/>
              <a:pathLst>
                <a:path w="2201" h="5012" extrusionOk="0">
                  <a:moveTo>
                    <a:pt x="62" y="1"/>
                  </a:moveTo>
                  <a:lnTo>
                    <a:pt x="62" y="1"/>
                  </a:lnTo>
                  <a:cubicBezTo>
                    <a:pt x="0" y="1895"/>
                    <a:pt x="795" y="3729"/>
                    <a:pt x="2200" y="5012"/>
                  </a:cubicBezTo>
                  <a:cubicBezTo>
                    <a:pt x="795" y="3729"/>
                    <a:pt x="0" y="1895"/>
                    <a:pt x="62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185;p22"/>
            <p:cNvSpPr/>
            <p:nvPr/>
          </p:nvSpPr>
          <p:spPr>
            <a:xfrm>
              <a:off x="5352244" y="4029275"/>
              <a:ext cx="132045" cy="106486"/>
            </a:xfrm>
            <a:custGeom>
              <a:avLst/>
              <a:gdLst/>
              <a:ahLst/>
              <a:cxnLst/>
              <a:rect l="l" t="t" r="r" b="b"/>
              <a:pathLst>
                <a:path w="7579" h="6112" extrusionOk="0">
                  <a:moveTo>
                    <a:pt x="3789" y="6111"/>
                  </a:moveTo>
                  <a:cubicBezTo>
                    <a:pt x="6111" y="4950"/>
                    <a:pt x="7578" y="2567"/>
                    <a:pt x="7517" y="1"/>
                  </a:cubicBezTo>
                  <a:lnTo>
                    <a:pt x="7517" y="1"/>
                  </a:lnTo>
                  <a:cubicBezTo>
                    <a:pt x="7578" y="2567"/>
                    <a:pt x="6111" y="4950"/>
                    <a:pt x="3789" y="6111"/>
                  </a:cubicBezTo>
                  <a:cubicBezTo>
                    <a:pt x="1467" y="4950"/>
                    <a:pt x="0" y="2567"/>
                    <a:pt x="0" y="1"/>
                  </a:cubicBezTo>
                  <a:lnTo>
                    <a:pt x="0" y="1"/>
                  </a:lnTo>
                  <a:cubicBezTo>
                    <a:pt x="0" y="2567"/>
                    <a:pt x="1467" y="4950"/>
                    <a:pt x="3789" y="611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186;p22"/>
            <p:cNvSpPr/>
            <p:nvPr/>
          </p:nvSpPr>
          <p:spPr>
            <a:xfrm>
              <a:off x="5208509" y="3717325"/>
              <a:ext cx="130982" cy="132045"/>
            </a:xfrm>
            <a:custGeom>
              <a:avLst/>
              <a:gdLst/>
              <a:ahLst/>
              <a:cxnLst/>
              <a:rect l="l" t="t" r="r" b="b"/>
              <a:pathLst>
                <a:path w="7518" h="7579" extrusionOk="0">
                  <a:moveTo>
                    <a:pt x="1" y="1"/>
                  </a:moveTo>
                  <a:lnTo>
                    <a:pt x="1" y="1467"/>
                  </a:lnTo>
                  <a:cubicBezTo>
                    <a:pt x="1" y="4034"/>
                    <a:pt x="1467" y="6417"/>
                    <a:pt x="3728" y="7578"/>
                  </a:cubicBezTo>
                  <a:cubicBezTo>
                    <a:pt x="6050" y="6417"/>
                    <a:pt x="7517" y="4034"/>
                    <a:pt x="7517" y="1467"/>
                  </a:cubicBezTo>
                  <a:lnTo>
                    <a:pt x="7517" y="1"/>
                  </a:lnTo>
                  <a:cubicBezTo>
                    <a:pt x="5242" y="1198"/>
                    <a:pt x="3789" y="3568"/>
                    <a:pt x="3788" y="6191"/>
                  </a:cubicBezTo>
                  <a:lnTo>
                    <a:pt x="3788" y="6191"/>
                  </a:lnTo>
                  <a:cubicBezTo>
                    <a:pt x="3729" y="3568"/>
                    <a:pt x="2275" y="1198"/>
                    <a:pt x="1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187;p22"/>
            <p:cNvSpPr/>
            <p:nvPr/>
          </p:nvSpPr>
          <p:spPr>
            <a:xfrm>
              <a:off x="5207446" y="4004796"/>
              <a:ext cx="132045" cy="132028"/>
            </a:xfrm>
            <a:custGeom>
              <a:avLst/>
              <a:gdLst/>
              <a:ahLst/>
              <a:cxnLst/>
              <a:rect l="l" t="t" r="r" b="b"/>
              <a:pathLst>
                <a:path w="7579" h="7578" extrusionOk="0">
                  <a:moveTo>
                    <a:pt x="62" y="0"/>
                  </a:moveTo>
                  <a:lnTo>
                    <a:pt x="62" y="1467"/>
                  </a:lnTo>
                  <a:cubicBezTo>
                    <a:pt x="0" y="4033"/>
                    <a:pt x="1467" y="6417"/>
                    <a:pt x="3789" y="7578"/>
                  </a:cubicBezTo>
                  <a:cubicBezTo>
                    <a:pt x="6111" y="6417"/>
                    <a:pt x="7578" y="4033"/>
                    <a:pt x="7578" y="1467"/>
                  </a:cubicBezTo>
                  <a:lnTo>
                    <a:pt x="7578" y="0"/>
                  </a:lnTo>
                  <a:cubicBezTo>
                    <a:pt x="5256" y="1222"/>
                    <a:pt x="3789" y="3667"/>
                    <a:pt x="3789" y="6294"/>
                  </a:cubicBezTo>
                  <a:cubicBezTo>
                    <a:pt x="3789" y="3667"/>
                    <a:pt x="2384" y="1222"/>
                    <a:pt x="62" y="0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188;p22"/>
            <p:cNvSpPr/>
            <p:nvPr/>
          </p:nvSpPr>
          <p:spPr>
            <a:xfrm>
              <a:off x="5927169" y="3861061"/>
              <a:ext cx="130982" cy="132028"/>
            </a:xfrm>
            <a:custGeom>
              <a:avLst/>
              <a:gdLst/>
              <a:ahLst/>
              <a:cxnLst/>
              <a:rect l="l" t="t" r="r" b="b"/>
              <a:pathLst>
                <a:path w="7518" h="7578" extrusionOk="0">
                  <a:moveTo>
                    <a:pt x="1" y="0"/>
                  </a:moveTo>
                  <a:lnTo>
                    <a:pt x="1" y="1467"/>
                  </a:lnTo>
                  <a:cubicBezTo>
                    <a:pt x="1" y="4034"/>
                    <a:pt x="1406" y="6417"/>
                    <a:pt x="3729" y="7578"/>
                  </a:cubicBezTo>
                  <a:lnTo>
                    <a:pt x="3790" y="7517"/>
                  </a:lnTo>
                  <a:cubicBezTo>
                    <a:pt x="4340" y="7211"/>
                    <a:pt x="4890" y="6845"/>
                    <a:pt x="5317" y="6478"/>
                  </a:cubicBezTo>
                  <a:cubicBezTo>
                    <a:pt x="6723" y="5134"/>
                    <a:pt x="7517" y="3361"/>
                    <a:pt x="7517" y="1467"/>
                  </a:cubicBezTo>
                  <a:lnTo>
                    <a:pt x="7517" y="0"/>
                  </a:lnTo>
                  <a:cubicBezTo>
                    <a:pt x="5243" y="1198"/>
                    <a:pt x="3789" y="3567"/>
                    <a:pt x="3730" y="6134"/>
                  </a:cubicBezTo>
                  <a:lnTo>
                    <a:pt x="3730" y="6134"/>
                  </a:lnTo>
                  <a:cubicBezTo>
                    <a:pt x="3729" y="3567"/>
                    <a:pt x="2275" y="1198"/>
                    <a:pt x="1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189;p22"/>
            <p:cNvSpPr/>
            <p:nvPr/>
          </p:nvSpPr>
          <p:spPr>
            <a:xfrm>
              <a:off x="5927169" y="4004796"/>
              <a:ext cx="132045" cy="130965"/>
            </a:xfrm>
            <a:custGeom>
              <a:avLst/>
              <a:gdLst/>
              <a:ahLst/>
              <a:cxnLst/>
              <a:rect l="l" t="t" r="r" b="b"/>
              <a:pathLst>
                <a:path w="7579" h="7517" extrusionOk="0">
                  <a:moveTo>
                    <a:pt x="1" y="0"/>
                  </a:moveTo>
                  <a:lnTo>
                    <a:pt x="1" y="1467"/>
                  </a:lnTo>
                  <a:cubicBezTo>
                    <a:pt x="1" y="4033"/>
                    <a:pt x="1467" y="6355"/>
                    <a:pt x="3790" y="7516"/>
                  </a:cubicBezTo>
                  <a:cubicBezTo>
                    <a:pt x="6112" y="6355"/>
                    <a:pt x="7578" y="4033"/>
                    <a:pt x="7578" y="1406"/>
                  </a:cubicBezTo>
                  <a:lnTo>
                    <a:pt x="7578" y="0"/>
                  </a:lnTo>
                  <a:cubicBezTo>
                    <a:pt x="5256" y="1222"/>
                    <a:pt x="3790" y="3667"/>
                    <a:pt x="3790" y="6294"/>
                  </a:cubicBezTo>
                  <a:cubicBezTo>
                    <a:pt x="3790" y="3667"/>
                    <a:pt x="2323" y="1222"/>
                    <a:pt x="1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190;p22"/>
            <p:cNvSpPr/>
            <p:nvPr/>
          </p:nvSpPr>
          <p:spPr>
            <a:xfrm>
              <a:off x="5784514" y="3861061"/>
              <a:ext cx="130965" cy="132028"/>
            </a:xfrm>
            <a:custGeom>
              <a:avLst/>
              <a:gdLst/>
              <a:ahLst/>
              <a:cxnLst/>
              <a:rect l="l" t="t" r="r" b="b"/>
              <a:pathLst>
                <a:path w="7517" h="7578" extrusionOk="0">
                  <a:moveTo>
                    <a:pt x="0" y="0"/>
                  </a:moveTo>
                  <a:lnTo>
                    <a:pt x="0" y="1467"/>
                  </a:lnTo>
                  <a:cubicBezTo>
                    <a:pt x="0" y="3361"/>
                    <a:pt x="794" y="5195"/>
                    <a:pt x="2200" y="6478"/>
                  </a:cubicBezTo>
                  <a:cubicBezTo>
                    <a:pt x="2689" y="6906"/>
                    <a:pt x="3178" y="7272"/>
                    <a:pt x="3728" y="7578"/>
                  </a:cubicBezTo>
                  <a:cubicBezTo>
                    <a:pt x="4278" y="7272"/>
                    <a:pt x="4828" y="6906"/>
                    <a:pt x="5317" y="6478"/>
                  </a:cubicBezTo>
                  <a:cubicBezTo>
                    <a:pt x="6722" y="5195"/>
                    <a:pt x="7517" y="3361"/>
                    <a:pt x="7517" y="1467"/>
                  </a:cubicBezTo>
                  <a:lnTo>
                    <a:pt x="7517" y="0"/>
                  </a:lnTo>
                  <a:cubicBezTo>
                    <a:pt x="5194" y="1223"/>
                    <a:pt x="3789" y="3667"/>
                    <a:pt x="3789" y="6295"/>
                  </a:cubicBezTo>
                  <a:cubicBezTo>
                    <a:pt x="3789" y="5317"/>
                    <a:pt x="3544" y="4339"/>
                    <a:pt x="3178" y="3484"/>
                  </a:cubicBezTo>
                  <a:cubicBezTo>
                    <a:pt x="2567" y="1956"/>
                    <a:pt x="1406" y="734"/>
                    <a:pt x="0" y="0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191;p22"/>
            <p:cNvSpPr/>
            <p:nvPr/>
          </p:nvSpPr>
          <p:spPr>
            <a:xfrm>
              <a:off x="5639715" y="3861061"/>
              <a:ext cx="132028" cy="132028"/>
            </a:xfrm>
            <a:custGeom>
              <a:avLst/>
              <a:gdLst/>
              <a:ahLst/>
              <a:cxnLst/>
              <a:rect l="l" t="t" r="r" b="b"/>
              <a:pathLst>
                <a:path w="7578" h="7578" extrusionOk="0">
                  <a:moveTo>
                    <a:pt x="0" y="0"/>
                  </a:moveTo>
                  <a:lnTo>
                    <a:pt x="0" y="1467"/>
                  </a:lnTo>
                  <a:cubicBezTo>
                    <a:pt x="0" y="4034"/>
                    <a:pt x="1467" y="6417"/>
                    <a:pt x="3789" y="7578"/>
                  </a:cubicBezTo>
                  <a:lnTo>
                    <a:pt x="3789" y="7517"/>
                  </a:lnTo>
                  <a:cubicBezTo>
                    <a:pt x="6111" y="6356"/>
                    <a:pt x="7578" y="4034"/>
                    <a:pt x="7578" y="1467"/>
                  </a:cubicBezTo>
                  <a:lnTo>
                    <a:pt x="7578" y="0"/>
                  </a:lnTo>
                  <a:cubicBezTo>
                    <a:pt x="5256" y="1223"/>
                    <a:pt x="3789" y="3667"/>
                    <a:pt x="3789" y="6295"/>
                  </a:cubicBezTo>
                  <a:cubicBezTo>
                    <a:pt x="3789" y="3667"/>
                    <a:pt x="2322" y="1223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192;p22"/>
            <p:cNvSpPr/>
            <p:nvPr/>
          </p:nvSpPr>
          <p:spPr>
            <a:xfrm>
              <a:off x="5639715" y="4004796"/>
              <a:ext cx="132028" cy="130965"/>
            </a:xfrm>
            <a:custGeom>
              <a:avLst/>
              <a:gdLst/>
              <a:ahLst/>
              <a:cxnLst/>
              <a:rect l="l" t="t" r="r" b="b"/>
              <a:pathLst>
                <a:path w="7578" h="7517" extrusionOk="0">
                  <a:moveTo>
                    <a:pt x="0" y="0"/>
                  </a:moveTo>
                  <a:lnTo>
                    <a:pt x="0" y="1467"/>
                  </a:lnTo>
                  <a:cubicBezTo>
                    <a:pt x="0" y="4033"/>
                    <a:pt x="1467" y="6355"/>
                    <a:pt x="3789" y="7516"/>
                  </a:cubicBezTo>
                  <a:cubicBezTo>
                    <a:pt x="6111" y="6355"/>
                    <a:pt x="7578" y="3972"/>
                    <a:pt x="7578" y="1406"/>
                  </a:cubicBezTo>
                  <a:lnTo>
                    <a:pt x="7578" y="0"/>
                  </a:lnTo>
                  <a:cubicBezTo>
                    <a:pt x="5256" y="1222"/>
                    <a:pt x="3789" y="3667"/>
                    <a:pt x="3789" y="6294"/>
                  </a:cubicBezTo>
                  <a:cubicBezTo>
                    <a:pt x="3789" y="3667"/>
                    <a:pt x="2322" y="1222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193;p22"/>
            <p:cNvSpPr/>
            <p:nvPr/>
          </p:nvSpPr>
          <p:spPr>
            <a:xfrm>
              <a:off x="5497043" y="3861061"/>
              <a:ext cx="130965" cy="132028"/>
            </a:xfrm>
            <a:custGeom>
              <a:avLst/>
              <a:gdLst/>
              <a:ahLst/>
              <a:cxnLst/>
              <a:rect l="l" t="t" r="r" b="b"/>
              <a:pathLst>
                <a:path w="7517" h="7578" extrusionOk="0">
                  <a:moveTo>
                    <a:pt x="7456" y="0"/>
                  </a:moveTo>
                  <a:lnTo>
                    <a:pt x="7456" y="33"/>
                  </a:lnTo>
                  <a:lnTo>
                    <a:pt x="7456" y="33"/>
                  </a:lnTo>
                  <a:cubicBezTo>
                    <a:pt x="7476" y="22"/>
                    <a:pt x="7496" y="11"/>
                    <a:pt x="7517" y="0"/>
                  </a:cubicBezTo>
                  <a:close/>
                  <a:moveTo>
                    <a:pt x="0" y="0"/>
                  </a:moveTo>
                  <a:lnTo>
                    <a:pt x="0" y="1467"/>
                  </a:lnTo>
                  <a:cubicBezTo>
                    <a:pt x="0" y="3361"/>
                    <a:pt x="795" y="5195"/>
                    <a:pt x="2200" y="6478"/>
                  </a:cubicBezTo>
                  <a:cubicBezTo>
                    <a:pt x="2628" y="6906"/>
                    <a:pt x="3178" y="7272"/>
                    <a:pt x="3728" y="7578"/>
                  </a:cubicBezTo>
                  <a:cubicBezTo>
                    <a:pt x="4278" y="7272"/>
                    <a:pt x="4828" y="6906"/>
                    <a:pt x="5256" y="6478"/>
                  </a:cubicBezTo>
                  <a:cubicBezTo>
                    <a:pt x="6661" y="5195"/>
                    <a:pt x="7517" y="3361"/>
                    <a:pt x="7456" y="1467"/>
                  </a:cubicBezTo>
                  <a:lnTo>
                    <a:pt x="7456" y="33"/>
                  </a:lnTo>
                  <a:lnTo>
                    <a:pt x="7456" y="33"/>
                  </a:lnTo>
                  <a:cubicBezTo>
                    <a:pt x="5169" y="1266"/>
                    <a:pt x="3728" y="3690"/>
                    <a:pt x="3728" y="6295"/>
                  </a:cubicBezTo>
                  <a:cubicBezTo>
                    <a:pt x="3728" y="3667"/>
                    <a:pt x="2323" y="1223"/>
                    <a:pt x="0" y="0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194;p22"/>
            <p:cNvSpPr/>
            <p:nvPr/>
          </p:nvSpPr>
          <p:spPr>
            <a:xfrm>
              <a:off x="5352244" y="3861061"/>
              <a:ext cx="130965" cy="132028"/>
            </a:xfrm>
            <a:custGeom>
              <a:avLst/>
              <a:gdLst/>
              <a:ahLst/>
              <a:cxnLst/>
              <a:rect l="l" t="t" r="r" b="b"/>
              <a:pathLst>
                <a:path w="7517" h="7578" extrusionOk="0">
                  <a:moveTo>
                    <a:pt x="62" y="0"/>
                  </a:moveTo>
                  <a:lnTo>
                    <a:pt x="62" y="1467"/>
                  </a:lnTo>
                  <a:cubicBezTo>
                    <a:pt x="0" y="4034"/>
                    <a:pt x="1467" y="6417"/>
                    <a:pt x="3789" y="7578"/>
                  </a:cubicBezTo>
                  <a:lnTo>
                    <a:pt x="3789" y="7517"/>
                  </a:lnTo>
                  <a:cubicBezTo>
                    <a:pt x="6050" y="6356"/>
                    <a:pt x="7517" y="4034"/>
                    <a:pt x="7517" y="1467"/>
                  </a:cubicBezTo>
                  <a:lnTo>
                    <a:pt x="7517" y="0"/>
                  </a:lnTo>
                  <a:cubicBezTo>
                    <a:pt x="5195" y="1223"/>
                    <a:pt x="3789" y="3667"/>
                    <a:pt x="3789" y="6295"/>
                  </a:cubicBezTo>
                  <a:cubicBezTo>
                    <a:pt x="3789" y="3667"/>
                    <a:pt x="2323" y="1223"/>
                    <a:pt x="62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195;p22"/>
            <p:cNvSpPr/>
            <p:nvPr/>
          </p:nvSpPr>
          <p:spPr>
            <a:xfrm>
              <a:off x="5208509" y="3861061"/>
              <a:ext cx="130982" cy="132028"/>
            </a:xfrm>
            <a:custGeom>
              <a:avLst/>
              <a:gdLst/>
              <a:ahLst/>
              <a:cxnLst/>
              <a:rect l="l" t="t" r="r" b="b"/>
              <a:pathLst>
                <a:path w="7518" h="7578" extrusionOk="0">
                  <a:moveTo>
                    <a:pt x="1" y="0"/>
                  </a:moveTo>
                  <a:lnTo>
                    <a:pt x="1" y="1467"/>
                  </a:lnTo>
                  <a:cubicBezTo>
                    <a:pt x="1" y="3422"/>
                    <a:pt x="795" y="5195"/>
                    <a:pt x="2201" y="6478"/>
                  </a:cubicBezTo>
                  <a:cubicBezTo>
                    <a:pt x="2689" y="6906"/>
                    <a:pt x="3178" y="7272"/>
                    <a:pt x="3728" y="7578"/>
                  </a:cubicBezTo>
                  <a:cubicBezTo>
                    <a:pt x="6050" y="6417"/>
                    <a:pt x="7517" y="4034"/>
                    <a:pt x="7517" y="1467"/>
                  </a:cubicBezTo>
                  <a:lnTo>
                    <a:pt x="7517" y="0"/>
                  </a:lnTo>
                  <a:cubicBezTo>
                    <a:pt x="5195" y="1223"/>
                    <a:pt x="3789" y="3667"/>
                    <a:pt x="3789" y="6295"/>
                  </a:cubicBezTo>
                  <a:cubicBezTo>
                    <a:pt x="3789" y="3667"/>
                    <a:pt x="2323" y="1223"/>
                    <a:pt x="1" y="0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196;p22"/>
            <p:cNvSpPr/>
            <p:nvPr/>
          </p:nvSpPr>
          <p:spPr>
            <a:xfrm>
              <a:off x="5352244" y="4004796"/>
              <a:ext cx="132045" cy="130965"/>
            </a:xfrm>
            <a:custGeom>
              <a:avLst/>
              <a:gdLst/>
              <a:ahLst/>
              <a:cxnLst/>
              <a:rect l="l" t="t" r="r" b="b"/>
              <a:pathLst>
                <a:path w="7579" h="7517" extrusionOk="0">
                  <a:moveTo>
                    <a:pt x="62" y="0"/>
                  </a:moveTo>
                  <a:lnTo>
                    <a:pt x="62" y="1467"/>
                  </a:lnTo>
                  <a:cubicBezTo>
                    <a:pt x="0" y="4033"/>
                    <a:pt x="1467" y="6355"/>
                    <a:pt x="3789" y="7516"/>
                  </a:cubicBezTo>
                  <a:cubicBezTo>
                    <a:pt x="6111" y="6355"/>
                    <a:pt x="7578" y="3972"/>
                    <a:pt x="7517" y="1406"/>
                  </a:cubicBezTo>
                  <a:lnTo>
                    <a:pt x="7517" y="0"/>
                  </a:lnTo>
                  <a:cubicBezTo>
                    <a:pt x="5195" y="1222"/>
                    <a:pt x="3789" y="3667"/>
                    <a:pt x="3789" y="6294"/>
                  </a:cubicBezTo>
                  <a:cubicBezTo>
                    <a:pt x="3789" y="3667"/>
                    <a:pt x="2323" y="1222"/>
                    <a:pt x="62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197;p22"/>
            <p:cNvSpPr/>
            <p:nvPr/>
          </p:nvSpPr>
          <p:spPr>
            <a:xfrm>
              <a:off x="6789566" y="3717325"/>
              <a:ext cx="130982" cy="130982"/>
            </a:xfrm>
            <a:custGeom>
              <a:avLst/>
              <a:gdLst/>
              <a:ahLst/>
              <a:cxnLst/>
              <a:rect l="l" t="t" r="r" b="b"/>
              <a:pathLst>
                <a:path w="7518" h="7518" extrusionOk="0">
                  <a:moveTo>
                    <a:pt x="62" y="1"/>
                  </a:moveTo>
                  <a:lnTo>
                    <a:pt x="62" y="1467"/>
                  </a:lnTo>
                  <a:cubicBezTo>
                    <a:pt x="1" y="4034"/>
                    <a:pt x="1467" y="6356"/>
                    <a:pt x="3790" y="7517"/>
                  </a:cubicBezTo>
                  <a:cubicBezTo>
                    <a:pt x="6051" y="6356"/>
                    <a:pt x="7517" y="4034"/>
                    <a:pt x="7517" y="1467"/>
                  </a:cubicBezTo>
                  <a:lnTo>
                    <a:pt x="7517" y="1"/>
                  </a:lnTo>
                  <a:cubicBezTo>
                    <a:pt x="5195" y="1223"/>
                    <a:pt x="3790" y="3667"/>
                    <a:pt x="3790" y="6356"/>
                  </a:cubicBezTo>
                  <a:cubicBezTo>
                    <a:pt x="3790" y="3667"/>
                    <a:pt x="2384" y="1223"/>
                    <a:pt x="62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198;p22"/>
            <p:cNvSpPr/>
            <p:nvPr/>
          </p:nvSpPr>
          <p:spPr>
            <a:xfrm>
              <a:off x="6789566" y="3886602"/>
              <a:ext cx="38347" cy="87322"/>
            </a:xfrm>
            <a:custGeom>
              <a:avLst/>
              <a:gdLst/>
              <a:ahLst/>
              <a:cxnLst/>
              <a:rect l="l" t="t" r="r" b="b"/>
              <a:pathLst>
                <a:path w="2201" h="5012" extrusionOk="0">
                  <a:moveTo>
                    <a:pt x="62" y="1"/>
                  </a:moveTo>
                  <a:lnTo>
                    <a:pt x="62" y="1"/>
                  </a:lnTo>
                  <a:cubicBezTo>
                    <a:pt x="1" y="1895"/>
                    <a:pt x="795" y="3729"/>
                    <a:pt x="2201" y="5012"/>
                  </a:cubicBezTo>
                  <a:cubicBezTo>
                    <a:pt x="795" y="3729"/>
                    <a:pt x="1" y="1895"/>
                    <a:pt x="62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199;p22"/>
            <p:cNvSpPr/>
            <p:nvPr/>
          </p:nvSpPr>
          <p:spPr>
            <a:xfrm>
              <a:off x="6883264" y="3886602"/>
              <a:ext cx="38347" cy="87322"/>
            </a:xfrm>
            <a:custGeom>
              <a:avLst/>
              <a:gdLst/>
              <a:ahLst/>
              <a:cxnLst/>
              <a:rect l="l" t="t" r="r" b="b"/>
              <a:pathLst>
                <a:path w="2201" h="5012" extrusionOk="0">
                  <a:moveTo>
                    <a:pt x="2139" y="1"/>
                  </a:moveTo>
                  <a:lnTo>
                    <a:pt x="2139" y="1"/>
                  </a:lnTo>
                  <a:cubicBezTo>
                    <a:pt x="2200" y="1895"/>
                    <a:pt x="1406" y="3729"/>
                    <a:pt x="1" y="5012"/>
                  </a:cubicBezTo>
                  <a:cubicBezTo>
                    <a:pt x="1406" y="3729"/>
                    <a:pt x="2200" y="1895"/>
                    <a:pt x="2139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200;p22"/>
            <p:cNvSpPr/>
            <p:nvPr/>
          </p:nvSpPr>
          <p:spPr>
            <a:xfrm>
              <a:off x="6789566" y="4030338"/>
              <a:ext cx="132045" cy="106486"/>
            </a:xfrm>
            <a:custGeom>
              <a:avLst/>
              <a:gdLst/>
              <a:ahLst/>
              <a:cxnLst/>
              <a:rect l="l" t="t" r="r" b="b"/>
              <a:pathLst>
                <a:path w="7579" h="6112" extrusionOk="0">
                  <a:moveTo>
                    <a:pt x="7517" y="1"/>
                  </a:moveTo>
                  <a:lnTo>
                    <a:pt x="7517" y="1"/>
                  </a:lnTo>
                  <a:cubicBezTo>
                    <a:pt x="7578" y="2567"/>
                    <a:pt x="6112" y="4951"/>
                    <a:pt x="3790" y="6112"/>
                  </a:cubicBezTo>
                  <a:cubicBezTo>
                    <a:pt x="1467" y="4951"/>
                    <a:pt x="1" y="2567"/>
                    <a:pt x="1" y="1"/>
                  </a:cubicBezTo>
                  <a:lnTo>
                    <a:pt x="1" y="1"/>
                  </a:lnTo>
                  <a:cubicBezTo>
                    <a:pt x="1" y="2567"/>
                    <a:pt x="1467" y="4951"/>
                    <a:pt x="3790" y="6112"/>
                  </a:cubicBezTo>
                  <a:cubicBezTo>
                    <a:pt x="6112" y="4951"/>
                    <a:pt x="7578" y="2567"/>
                    <a:pt x="7517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201;p22"/>
            <p:cNvSpPr/>
            <p:nvPr/>
          </p:nvSpPr>
          <p:spPr>
            <a:xfrm>
              <a:off x="6645830" y="3717325"/>
              <a:ext cx="130982" cy="132045"/>
            </a:xfrm>
            <a:custGeom>
              <a:avLst/>
              <a:gdLst/>
              <a:ahLst/>
              <a:cxnLst/>
              <a:rect l="l" t="t" r="r" b="b"/>
              <a:pathLst>
                <a:path w="7518" h="7579" extrusionOk="0">
                  <a:moveTo>
                    <a:pt x="1" y="1"/>
                  </a:moveTo>
                  <a:lnTo>
                    <a:pt x="1" y="1467"/>
                  </a:lnTo>
                  <a:cubicBezTo>
                    <a:pt x="1" y="4034"/>
                    <a:pt x="1468" y="6417"/>
                    <a:pt x="3729" y="7578"/>
                  </a:cubicBezTo>
                  <a:cubicBezTo>
                    <a:pt x="6051" y="6417"/>
                    <a:pt x="7518" y="4034"/>
                    <a:pt x="7518" y="1467"/>
                  </a:cubicBezTo>
                  <a:lnTo>
                    <a:pt x="7518" y="1"/>
                  </a:lnTo>
                  <a:cubicBezTo>
                    <a:pt x="5243" y="1198"/>
                    <a:pt x="3789" y="3568"/>
                    <a:pt x="3788" y="6191"/>
                  </a:cubicBezTo>
                  <a:lnTo>
                    <a:pt x="3788" y="6191"/>
                  </a:lnTo>
                  <a:cubicBezTo>
                    <a:pt x="3729" y="3568"/>
                    <a:pt x="2276" y="1198"/>
                    <a:pt x="1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202;p22"/>
            <p:cNvSpPr/>
            <p:nvPr/>
          </p:nvSpPr>
          <p:spPr>
            <a:xfrm>
              <a:off x="6645830" y="4004796"/>
              <a:ext cx="130982" cy="132028"/>
            </a:xfrm>
            <a:custGeom>
              <a:avLst/>
              <a:gdLst/>
              <a:ahLst/>
              <a:cxnLst/>
              <a:rect l="l" t="t" r="r" b="b"/>
              <a:pathLst>
                <a:path w="7518" h="7578" extrusionOk="0">
                  <a:moveTo>
                    <a:pt x="1" y="0"/>
                  </a:moveTo>
                  <a:lnTo>
                    <a:pt x="1" y="1467"/>
                  </a:lnTo>
                  <a:cubicBezTo>
                    <a:pt x="1" y="4033"/>
                    <a:pt x="1407" y="6417"/>
                    <a:pt x="3729" y="7578"/>
                  </a:cubicBezTo>
                  <a:cubicBezTo>
                    <a:pt x="6051" y="6417"/>
                    <a:pt x="7518" y="4033"/>
                    <a:pt x="7518" y="1467"/>
                  </a:cubicBezTo>
                  <a:lnTo>
                    <a:pt x="7518" y="0"/>
                  </a:lnTo>
                  <a:cubicBezTo>
                    <a:pt x="5195" y="1222"/>
                    <a:pt x="3729" y="3667"/>
                    <a:pt x="3729" y="6294"/>
                  </a:cubicBezTo>
                  <a:cubicBezTo>
                    <a:pt x="3729" y="3667"/>
                    <a:pt x="2323" y="1222"/>
                    <a:pt x="1" y="0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203;p22"/>
            <p:cNvSpPr/>
            <p:nvPr/>
          </p:nvSpPr>
          <p:spPr>
            <a:xfrm>
              <a:off x="6502112" y="3717325"/>
              <a:ext cx="130965" cy="130982"/>
            </a:xfrm>
            <a:custGeom>
              <a:avLst/>
              <a:gdLst/>
              <a:ahLst/>
              <a:cxnLst/>
              <a:rect l="l" t="t" r="r" b="b"/>
              <a:pathLst>
                <a:path w="7517" h="7518" extrusionOk="0">
                  <a:moveTo>
                    <a:pt x="0" y="1"/>
                  </a:moveTo>
                  <a:lnTo>
                    <a:pt x="0" y="1467"/>
                  </a:lnTo>
                  <a:cubicBezTo>
                    <a:pt x="0" y="4034"/>
                    <a:pt x="1467" y="6356"/>
                    <a:pt x="3789" y="7517"/>
                  </a:cubicBezTo>
                  <a:cubicBezTo>
                    <a:pt x="6050" y="6356"/>
                    <a:pt x="7517" y="4034"/>
                    <a:pt x="7517" y="1467"/>
                  </a:cubicBezTo>
                  <a:lnTo>
                    <a:pt x="7517" y="1"/>
                  </a:lnTo>
                  <a:cubicBezTo>
                    <a:pt x="5242" y="1198"/>
                    <a:pt x="3788" y="3568"/>
                    <a:pt x="3787" y="6191"/>
                  </a:cubicBezTo>
                  <a:lnTo>
                    <a:pt x="3787" y="6191"/>
                  </a:lnTo>
                  <a:cubicBezTo>
                    <a:pt x="3729" y="3570"/>
                    <a:pt x="2275" y="1258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204;p22"/>
            <p:cNvSpPr/>
            <p:nvPr/>
          </p:nvSpPr>
          <p:spPr>
            <a:xfrm>
              <a:off x="6502112" y="3886602"/>
              <a:ext cx="38347" cy="87322"/>
            </a:xfrm>
            <a:custGeom>
              <a:avLst/>
              <a:gdLst/>
              <a:ahLst/>
              <a:cxnLst/>
              <a:rect l="l" t="t" r="r" b="b"/>
              <a:pathLst>
                <a:path w="2201" h="5012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895"/>
                    <a:pt x="795" y="3729"/>
                    <a:pt x="2200" y="5012"/>
                  </a:cubicBezTo>
                  <a:cubicBezTo>
                    <a:pt x="795" y="3729"/>
                    <a:pt x="0" y="1895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205;p22"/>
            <p:cNvSpPr/>
            <p:nvPr/>
          </p:nvSpPr>
          <p:spPr>
            <a:xfrm>
              <a:off x="6594730" y="3886602"/>
              <a:ext cx="38347" cy="87322"/>
            </a:xfrm>
            <a:custGeom>
              <a:avLst/>
              <a:gdLst/>
              <a:ahLst/>
              <a:cxnLst/>
              <a:rect l="l" t="t" r="r" b="b"/>
              <a:pathLst>
                <a:path w="2201" h="5012" extrusionOk="0">
                  <a:moveTo>
                    <a:pt x="2201" y="1"/>
                  </a:moveTo>
                  <a:lnTo>
                    <a:pt x="2201" y="1"/>
                  </a:lnTo>
                  <a:cubicBezTo>
                    <a:pt x="2201" y="1895"/>
                    <a:pt x="1406" y="3729"/>
                    <a:pt x="1" y="5012"/>
                  </a:cubicBezTo>
                  <a:cubicBezTo>
                    <a:pt x="1406" y="3729"/>
                    <a:pt x="2201" y="1895"/>
                    <a:pt x="220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206;p22"/>
            <p:cNvSpPr/>
            <p:nvPr/>
          </p:nvSpPr>
          <p:spPr>
            <a:xfrm>
              <a:off x="6502112" y="4029275"/>
              <a:ext cx="130965" cy="106486"/>
            </a:xfrm>
            <a:custGeom>
              <a:avLst/>
              <a:gdLst/>
              <a:ahLst/>
              <a:cxnLst/>
              <a:rect l="l" t="t" r="r" b="b"/>
              <a:pathLst>
                <a:path w="7517" h="6112" extrusionOk="0">
                  <a:moveTo>
                    <a:pt x="3789" y="6111"/>
                  </a:moveTo>
                  <a:cubicBezTo>
                    <a:pt x="6111" y="4950"/>
                    <a:pt x="7517" y="2567"/>
                    <a:pt x="7517" y="1"/>
                  </a:cubicBezTo>
                  <a:lnTo>
                    <a:pt x="7517" y="1"/>
                  </a:lnTo>
                  <a:cubicBezTo>
                    <a:pt x="7517" y="2567"/>
                    <a:pt x="6111" y="4950"/>
                    <a:pt x="3789" y="6111"/>
                  </a:cubicBezTo>
                  <a:lnTo>
                    <a:pt x="3789" y="6111"/>
                  </a:lnTo>
                  <a:cubicBezTo>
                    <a:pt x="1467" y="4950"/>
                    <a:pt x="0" y="2567"/>
                    <a:pt x="0" y="1"/>
                  </a:cubicBezTo>
                  <a:lnTo>
                    <a:pt x="0" y="1"/>
                  </a:lnTo>
                  <a:cubicBezTo>
                    <a:pt x="0" y="2567"/>
                    <a:pt x="1467" y="4950"/>
                    <a:pt x="3789" y="611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207;p22"/>
            <p:cNvSpPr/>
            <p:nvPr/>
          </p:nvSpPr>
          <p:spPr>
            <a:xfrm>
              <a:off x="6358376" y="3717325"/>
              <a:ext cx="130965" cy="132045"/>
            </a:xfrm>
            <a:custGeom>
              <a:avLst/>
              <a:gdLst/>
              <a:ahLst/>
              <a:cxnLst/>
              <a:rect l="l" t="t" r="r" b="b"/>
              <a:pathLst>
                <a:path w="7517" h="7579" extrusionOk="0">
                  <a:moveTo>
                    <a:pt x="0" y="1"/>
                  </a:moveTo>
                  <a:lnTo>
                    <a:pt x="0" y="1467"/>
                  </a:lnTo>
                  <a:cubicBezTo>
                    <a:pt x="0" y="4034"/>
                    <a:pt x="1467" y="6417"/>
                    <a:pt x="3789" y="7578"/>
                  </a:cubicBezTo>
                  <a:cubicBezTo>
                    <a:pt x="6050" y="6417"/>
                    <a:pt x="7517" y="4034"/>
                    <a:pt x="7517" y="1467"/>
                  </a:cubicBezTo>
                  <a:lnTo>
                    <a:pt x="7517" y="1"/>
                  </a:lnTo>
                  <a:cubicBezTo>
                    <a:pt x="5242" y="1198"/>
                    <a:pt x="3788" y="3568"/>
                    <a:pt x="3787" y="6191"/>
                  </a:cubicBezTo>
                  <a:lnTo>
                    <a:pt x="3787" y="6191"/>
                  </a:lnTo>
                  <a:cubicBezTo>
                    <a:pt x="3729" y="3568"/>
                    <a:pt x="2275" y="1198"/>
                    <a:pt x="0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208;p22"/>
            <p:cNvSpPr/>
            <p:nvPr/>
          </p:nvSpPr>
          <p:spPr>
            <a:xfrm>
              <a:off x="6358376" y="4004796"/>
              <a:ext cx="130965" cy="132028"/>
            </a:xfrm>
            <a:custGeom>
              <a:avLst/>
              <a:gdLst/>
              <a:ahLst/>
              <a:cxnLst/>
              <a:rect l="l" t="t" r="r" b="b"/>
              <a:pathLst>
                <a:path w="7517" h="7578" extrusionOk="0">
                  <a:moveTo>
                    <a:pt x="0" y="0"/>
                  </a:moveTo>
                  <a:lnTo>
                    <a:pt x="0" y="1467"/>
                  </a:lnTo>
                  <a:cubicBezTo>
                    <a:pt x="0" y="4033"/>
                    <a:pt x="1467" y="6417"/>
                    <a:pt x="3789" y="7578"/>
                  </a:cubicBezTo>
                  <a:cubicBezTo>
                    <a:pt x="6050" y="6417"/>
                    <a:pt x="7517" y="4033"/>
                    <a:pt x="7517" y="1467"/>
                  </a:cubicBezTo>
                  <a:lnTo>
                    <a:pt x="7517" y="0"/>
                  </a:lnTo>
                  <a:cubicBezTo>
                    <a:pt x="5242" y="1197"/>
                    <a:pt x="3788" y="3567"/>
                    <a:pt x="3787" y="6133"/>
                  </a:cubicBezTo>
                  <a:lnTo>
                    <a:pt x="3787" y="6133"/>
                  </a:lnTo>
                  <a:cubicBezTo>
                    <a:pt x="3729" y="3567"/>
                    <a:pt x="2275" y="1197"/>
                    <a:pt x="0" y="0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209;p22"/>
            <p:cNvSpPr/>
            <p:nvPr/>
          </p:nvSpPr>
          <p:spPr>
            <a:xfrm>
              <a:off x="6214641" y="3717325"/>
              <a:ext cx="130965" cy="130982"/>
            </a:xfrm>
            <a:custGeom>
              <a:avLst/>
              <a:gdLst/>
              <a:ahLst/>
              <a:cxnLst/>
              <a:rect l="l" t="t" r="r" b="b"/>
              <a:pathLst>
                <a:path w="7517" h="7518" extrusionOk="0">
                  <a:moveTo>
                    <a:pt x="0" y="1"/>
                  </a:moveTo>
                  <a:lnTo>
                    <a:pt x="0" y="1467"/>
                  </a:lnTo>
                  <a:cubicBezTo>
                    <a:pt x="0" y="4034"/>
                    <a:pt x="1467" y="6356"/>
                    <a:pt x="3789" y="7517"/>
                  </a:cubicBezTo>
                  <a:cubicBezTo>
                    <a:pt x="6050" y="6356"/>
                    <a:pt x="7517" y="4034"/>
                    <a:pt x="7517" y="1467"/>
                  </a:cubicBezTo>
                  <a:lnTo>
                    <a:pt x="7517" y="1"/>
                  </a:lnTo>
                  <a:cubicBezTo>
                    <a:pt x="5242" y="1198"/>
                    <a:pt x="3789" y="3568"/>
                    <a:pt x="3787" y="6191"/>
                  </a:cubicBezTo>
                  <a:lnTo>
                    <a:pt x="3787" y="6191"/>
                  </a:lnTo>
                  <a:cubicBezTo>
                    <a:pt x="3729" y="3570"/>
                    <a:pt x="2275" y="1258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210;p22"/>
            <p:cNvSpPr/>
            <p:nvPr/>
          </p:nvSpPr>
          <p:spPr>
            <a:xfrm>
              <a:off x="6307276" y="3886602"/>
              <a:ext cx="38329" cy="87322"/>
            </a:xfrm>
            <a:custGeom>
              <a:avLst/>
              <a:gdLst/>
              <a:ahLst/>
              <a:cxnLst/>
              <a:rect l="l" t="t" r="r" b="b"/>
              <a:pathLst>
                <a:path w="2200" h="5012" extrusionOk="0">
                  <a:moveTo>
                    <a:pt x="2200" y="1"/>
                  </a:moveTo>
                  <a:lnTo>
                    <a:pt x="2200" y="1"/>
                  </a:lnTo>
                  <a:cubicBezTo>
                    <a:pt x="2200" y="1895"/>
                    <a:pt x="1406" y="3729"/>
                    <a:pt x="0" y="5012"/>
                  </a:cubicBezTo>
                  <a:cubicBezTo>
                    <a:pt x="1406" y="3729"/>
                    <a:pt x="2200" y="1895"/>
                    <a:pt x="220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211;p22"/>
            <p:cNvSpPr/>
            <p:nvPr/>
          </p:nvSpPr>
          <p:spPr>
            <a:xfrm>
              <a:off x="6214641" y="3886602"/>
              <a:ext cx="38347" cy="87322"/>
            </a:xfrm>
            <a:custGeom>
              <a:avLst/>
              <a:gdLst/>
              <a:ahLst/>
              <a:cxnLst/>
              <a:rect l="l" t="t" r="r" b="b"/>
              <a:pathLst>
                <a:path w="2201" h="5012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895"/>
                    <a:pt x="795" y="3729"/>
                    <a:pt x="2200" y="5012"/>
                  </a:cubicBezTo>
                  <a:cubicBezTo>
                    <a:pt x="795" y="3729"/>
                    <a:pt x="0" y="1895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212;p22"/>
            <p:cNvSpPr/>
            <p:nvPr/>
          </p:nvSpPr>
          <p:spPr>
            <a:xfrm>
              <a:off x="6214641" y="4029275"/>
              <a:ext cx="130965" cy="106486"/>
            </a:xfrm>
            <a:custGeom>
              <a:avLst/>
              <a:gdLst/>
              <a:ahLst/>
              <a:cxnLst/>
              <a:rect l="l" t="t" r="r" b="b"/>
              <a:pathLst>
                <a:path w="7517" h="6112" extrusionOk="0">
                  <a:moveTo>
                    <a:pt x="3789" y="6111"/>
                  </a:moveTo>
                  <a:cubicBezTo>
                    <a:pt x="6050" y="4950"/>
                    <a:pt x="7517" y="2567"/>
                    <a:pt x="7517" y="1"/>
                  </a:cubicBezTo>
                  <a:lnTo>
                    <a:pt x="7517" y="1"/>
                  </a:lnTo>
                  <a:cubicBezTo>
                    <a:pt x="7517" y="2567"/>
                    <a:pt x="6050" y="4950"/>
                    <a:pt x="3789" y="6111"/>
                  </a:cubicBezTo>
                  <a:cubicBezTo>
                    <a:pt x="1406" y="4950"/>
                    <a:pt x="0" y="2628"/>
                    <a:pt x="0" y="1"/>
                  </a:cubicBezTo>
                  <a:lnTo>
                    <a:pt x="0" y="1"/>
                  </a:lnTo>
                  <a:cubicBezTo>
                    <a:pt x="0" y="2628"/>
                    <a:pt x="1406" y="4950"/>
                    <a:pt x="3789" y="611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213;p22"/>
            <p:cNvSpPr/>
            <p:nvPr/>
          </p:nvSpPr>
          <p:spPr>
            <a:xfrm>
              <a:off x="6070905" y="3717325"/>
              <a:ext cx="130982" cy="132045"/>
            </a:xfrm>
            <a:custGeom>
              <a:avLst/>
              <a:gdLst/>
              <a:ahLst/>
              <a:cxnLst/>
              <a:rect l="l" t="t" r="r" b="b"/>
              <a:pathLst>
                <a:path w="7518" h="7579" extrusionOk="0">
                  <a:moveTo>
                    <a:pt x="1" y="1"/>
                  </a:moveTo>
                  <a:lnTo>
                    <a:pt x="1" y="1467"/>
                  </a:lnTo>
                  <a:cubicBezTo>
                    <a:pt x="1" y="4034"/>
                    <a:pt x="1467" y="6417"/>
                    <a:pt x="3728" y="7578"/>
                  </a:cubicBezTo>
                  <a:cubicBezTo>
                    <a:pt x="6051" y="6417"/>
                    <a:pt x="7517" y="4034"/>
                    <a:pt x="7517" y="1467"/>
                  </a:cubicBezTo>
                  <a:lnTo>
                    <a:pt x="7517" y="1"/>
                  </a:lnTo>
                  <a:cubicBezTo>
                    <a:pt x="5195" y="1223"/>
                    <a:pt x="3728" y="3667"/>
                    <a:pt x="3728" y="6356"/>
                  </a:cubicBezTo>
                  <a:cubicBezTo>
                    <a:pt x="3728" y="3667"/>
                    <a:pt x="2323" y="1223"/>
                    <a:pt x="1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214;p22"/>
            <p:cNvSpPr/>
            <p:nvPr/>
          </p:nvSpPr>
          <p:spPr>
            <a:xfrm>
              <a:off x="6069842" y="4004796"/>
              <a:ext cx="132045" cy="132028"/>
            </a:xfrm>
            <a:custGeom>
              <a:avLst/>
              <a:gdLst/>
              <a:ahLst/>
              <a:cxnLst/>
              <a:rect l="l" t="t" r="r" b="b"/>
              <a:pathLst>
                <a:path w="7579" h="7578" extrusionOk="0">
                  <a:moveTo>
                    <a:pt x="62" y="0"/>
                  </a:moveTo>
                  <a:lnTo>
                    <a:pt x="62" y="1467"/>
                  </a:lnTo>
                  <a:cubicBezTo>
                    <a:pt x="1" y="4033"/>
                    <a:pt x="1467" y="6417"/>
                    <a:pt x="3789" y="7578"/>
                  </a:cubicBezTo>
                  <a:cubicBezTo>
                    <a:pt x="6112" y="6417"/>
                    <a:pt x="7578" y="4033"/>
                    <a:pt x="7578" y="1467"/>
                  </a:cubicBezTo>
                  <a:lnTo>
                    <a:pt x="7578" y="0"/>
                  </a:lnTo>
                  <a:cubicBezTo>
                    <a:pt x="5256" y="1222"/>
                    <a:pt x="3789" y="3667"/>
                    <a:pt x="3789" y="6294"/>
                  </a:cubicBezTo>
                  <a:cubicBezTo>
                    <a:pt x="3789" y="3667"/>
                    <a:pt x="2384" y="1222"/>
                    <a:pt x="62" y="0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215;p22"/>
            <p:cNvSpPr/>
            <p:nvPr/>
          </p:nvSpPr>
          <p:spPr>
            <a:xfrm>
              <a:off x="6789566" y="3861061"/>
              <a:ext cx="130982" cy="132028"/>
            </a:xfrm>
            <a:custGeom>
              <a:avLst/>
              <a:gdLst/>
              <a:ahLst/>
              <a:cxnLst/>
              <a:rect l="l" t="t" r="r" b="b"/>
              <a:pathLst>
                <a:path w="7518" h="7578" extrusionOk="0">
                  <a:moveTo>
                    <a:pt x="62" y="0"/>
                  </a:moveTo>
                  <a:lnTo>
                    <a:pt x="62" y="1467"/>
                  </a:lnTo>
                  <a:cubicBezTo>
                    <a:pt x="1" y="4034"/>
                    <a:pt x="1467" y="6417"/>
                    <a:pt x="3790" y="7578"/>
                  </a:cubicBezTo>
                  <a:lnTo>
                    <a:pt x="3790" y="7517"/>
                  </a:lnTo>
                  <a:cubicBezTo>
                    <a:pt x="6112" y="6356"/>
                    <a:pt x="7517" y="4034"/>
                    <a:pt x="7517" y="1467"/>
                  </a:cubicBezTo>
                  <a:lnTo>
                    <a:pt x="7517" y="0"/>
                  </a:lnTo>
                  <a:cubicBezTo>
                    <a:pt x="5195" y="1223"/>
                    <a:pt x="3790" y="3667"/>
                    <a:pt x="3790" y="6295"/>
                  </a:cubicBezTo>
                  <a:cubicBezTo>
                    <a:pt x="3790" y="3667"/>
                    <a:pt x="2323" y="1223"/>
                    <a:pt x="62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216;p22"/>
            <p:cNvSpPr/>
            <p:nvPr/>
          </p:nvSpPr>
          <p:spPr>
            <a:xfrm>
              <a:off x="6789566" y="4004796"/>
              <a:ext cx="132045" cy="130965"/>
            </a:xfrm>
            <a:custGeom>
              <a:avLst/>
              <a:gdLst/>
              <a:ahLst/>
              <a:cxnLst/>
              <a:rect l="l" t="t" r="r" b="b"/>
              <a:pathLst>
                <a:path w="7579" h="7517" extrusionOk="0">
                  <a:moveTo>
                    <a:pt x="62" y="0"/>
                  </a:moveTo>
                  <a:lnTo>
                    <a:pt x="62" y="1467"/>
                  </a:lnTo>
                  <a:cubicBezTo>
                    <a:pt x="1" y="4033"/>
                    <a:pt x="1467" y="6355"/>
                    <a:pt x="3790" y="7516"/>
                  </a:cubicBezTo>
                  <a:cubicBezTo>
                    <a:pt x="6112" y="6355"/>
                    <a:pt x="7578" y="3972"/>
                    <a:pt x="7517" y="1406"/>
                  </a:cubicBezTo>
                  <a:lnTo>
                    <a:pt x="7517" y="0"/>
                  </a:lnTo>
                  <a:cubicBezTo>
                    <a:pt x="5195" y="1222"/>
                    <a:pt x="3790" y="3667"/>
                    <a:pt x="3790" y="6294"/>
                  </a:cubicBezTo>
                  <a:cubicBezTo>
                    <a:pt x="3790" y="3667"/>
                    <a:pt x="2323" y="1222"/>
                    <a:pt x="62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217;p22"/>
            <p:cNvSpPr/>
            <p:nvPr/>
          </p:nvSpPr>
          <p:spPr>
            <a:xfrm>
              <a:off x="6646910" y="3861061"/>
              <a:ext cx="129902" cy="132028"/>
            </a:xfrm>
            <a:custGeom>
              <a:avLst/>
              <a:gdLst/>
              <a:ahLst/>
              <a:cxnLst/>
              <a:rect l="l" t="t" r="r" b="b"/>
              <a:pathLst>
                <a:path w="7456" h="7578" extrusionOk="0">
                  <a:moveTo>
                    <a:pt x="0" y="0"/>
                  </a:moveTo>
                  <a:lnTo>
                    <a:pt x="0" y="1467"/>
                  </a:lnTo>
                  <a:cubicBezTo>
                    <a:pt x="0" y="3361"/>
                    <a:pt x="795" y="5195"/>
                    <a:pt x="2200" y="6478"/>
                  </a:cubicBezTo>
                  <a:cubicBezTo>
                    <a:pt x="2689" y="6906"/>
                    <a:pt x="3178" y="7272"/>
                    <a:pt x="3728" y="7578"/>
                  </a:cubicBezTo>
                  <a:cubicBezTo>
                    <a:pt x="4278" y="7272"/>
                    <a:pt x="4828" y="6906"/>
                    <a:pt x="5256" y="6478"/>
                  </a:cubicBezTo>
                  <a:cubicBezTo>
                    <a:pt x="6661" y="5195"/>
                    <a:pt x="7456" y="3361"/>
                    <a:pt x="7456" y="1467"/>
                  </a:cubicBezTo>
                  <a:lnTo>
                    <a:pt x="7456" y="0"/>
                  </a:lnTo>
                  <a:cubicBezTo>
                    <a:pt x="5243" y="1256"/>
                    <a:pt x="3791" y="3565"/>
                    <a:pt x="3787" y="6126"/>
                  </a:cubicBezTo>
                  <a:lnTo>
                    <a:pt x="3787" y="6126"/>
                  </a:lnTo>
                  <a:cubicBezTo>
                    <a:pt x="3767" y="5205"/>
                    <a:pt x="3581" y="4290"/>
                    <a:pt x="3178" y="3484"/>
                  </a:cubicBezTo>
                  <a:cubicBezTo>
                    <a:pt x="2567" y="1956"/>
                    <a:pt x="1406" y="734"/>
                    <a:pt x="0" y="0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218;p22"/>
            <p:cNvSpPr/>
            <p:nvPr/>
          </p:nvSpPr>
          <p:spPr>
            <a:xfrm>
              <a:off x="6502112" y="3861061"/>
              <a:ext cx="130965" cy="132028"/>
            </a:xfrm>
            <a:custGeom>
              <a:avLst/>
              <a:gdLst/>
              <a:ahLst/>
              <a:cxnLst/>
              <a:rect l="l" t="t" r="r" b="b"/>
              <a:pathLst>
                <a:path w="7517" h="7578" extrusionOk="0">
                  <a:moveTo>
                    <a:pt x="0" y="0"/>
                  </a:moveTo>
                  <a:lnTo>
                    <a:pt x="0" y="1467"/>
                  </a:lnTo>
                  <a:cubicBezTo>
                    <a:pt x="0" y="4034"/>
                    <a:pt x="1467" y="6417"/>
                    <a:pt x="3789" y="7578"/>
                  </a:cubicBezTo>
                  <a:lnTo>
                    <a:pt x="3789" y="7517"/>
                  </a:lnTo>
                  <a:cubicBezTo>
                    <a:pt x="6050" y="6356"/>
                    <a:pt x="7517" y="4034"/>
                    <a:pt x="7517" y="1467"/>
                  </a:cubicBezTo>
                  <a:lnTo>
                    <a:pt x="7517" y="0"/>
                  </a:lnTo>
                  <a:cubicBezTo>
                    <a:pt x="5195" y="1223"/>
                    <a:pt x="3789" y="3667"/>
                    <a:pt x="3789" y="6295"/>
                  </a:cubicBezTo>
                  <a:cubicBezTo>
                    <a:pt x="3789" y="3667"/>
                    <a:pt x="2322" y="1223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219;p22"/>
            <p:cNvSpPr/>
            <p:nvPr/>
          </p:nvSpPr>
          <p:spPr>
            <a:xfrm>
              <a:off x="6502112" y="4004796"/>
              <a:ext cx="130965" cy="130965"/>
            </a:xfrm>
            <a:custGeom>
              <a:avLst/>
              <a:gdLst/>
              <a:ahLst/>
              <a:cxnLst/>
              <a:rect l="l" t="t" r="r" b="b"/>
              <a:pathLst>
                <a:path w="7517" h="7517" extrusionOk="0">
                  <a:moveTo>
                    <a:pt x="0" y="0"/>
                  </a:moveTo>
                  <a:lnTo>
                    <a:pt x="0" y="1467"/>
                  </a:lnTo>
                  <a:cubicBezTo>
                    <a:pt x="0" y="4033"/>
                    <a:pt x="1467" y="6355"/>
                    <a:pt x="3789" y="7516"/>
                  </a:cubicBezTo>
                  <a:cubicBezTo>
                    <a:pt x="6111" y="6355"/>
                    <a:pt x="7517" y="3972"/>
                    <a:pt x="7517" y="1406"/>
                  </a:cubicBezTo>
                  <a:lnTo>
                    <a:pt x="7517" y="0"/>
                  </a:lnTo>
                  <a:cubicBezTo>
                    <a:pt x="5195" y="1222"/>
                    <a:pt x="3789" y="3667"/>
                    <a:pt x="3789" y="6294"/>
                  </a:cubicBezTo>
                  <a:cubicBezTo>
                    <a:pt x="3789" y="3667"/>
                    <a:pt x="2322" y="1222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220;p22"/>
            <p:cNvSpPr/>
            <p:nvPr/>
          </p:nvSpPr>
          <p:spPr>
            <a:xfrm>
              <a:off x="6359439" y="3861061"/>
              <a:ext cx="130965" cy="132028"/>
            </a:xfrm>
            <a:custGeom>
              <a:avLst/>
              <a:gdLst/>
              <a:ahLst/>
              <a:cxnLst/>
              <a:rect l="l" t="t" r="r" b="b"/>
              <a:pathLst>
                <a:path w="7517" h="7578" extrusionOk="0">
                  <a:moveTo>
                    <a:pt x="7456" y="0"/>
                  </a:moveTo>
                  <a:lnTo>
                    <a:pt x="7456" y="33"/>
                  </a:lnTo>
                  <a:lnTo>
                    <a:pt x="7456" y="33"/>
                  </a:lnTo>
                  <a:cubicBezTo>
                    <a:pt x="7476" y="22"/>
                    <a:pt x="7497" y="11"/>
                    <a:pt x="7517" y="0"/>
                  </a:cubicBezTo>
                  <a:close/>
                  <a:moveTo>
                    <a:pt x="0" y="0"/>
                  </a:moveTo>
                  <a:lnTo>
                    <a:pt x="0" y="1467"/>
                  </a:lnTo>
                  <a:cubicBezTo>
                    <a:pt x="0" y="3361"/>
                    <a:pt x="795" y="5195"/>
                    <a:pt x="2200" y="6478"/>
                  </a:cubicBezTo>
                  <a:cubicBezTo>
                    <a:pt x="2689" y="6906"/>
                    <a:pt x="3178" y="7272"/>
                    <a:pt x="3728" y="7578"/>
                  </a:cubicBezTo>
                  <a:cubicBezTo>
                    <a:pt x="4278" y="7272"/>
                    <a:pt x="4767" y="6906"/>
                    <a:pt x="5256" y="6478"/>
                  </a:cubicBezTo>
                  <a:cubicBezTo>
                    <a:pt x="6661" y="5195"/>
                    <a:pt x="7456" y="3361"/>
                    <a:pt x="7456" y="1467"/>
                  </a:cubicBezTo>
                  <a:lnTo>
                    <a:pt x="7456" y="33"/>
                  </a:lnTo>
                  <a:lnTo>
                    <a:pt x="7456" y="33"/>
                  </a:lnTo>
                  <a:cubicBezTo>
                    <a:pt x="5170" y="1266"/>
                    <a:pt x="3789" y="3690"/>
                    <a:pt x="3789" y="6295"/>
                  </a:cubicBezTo>
                  <a:cubicBezTo>
                    <a:pt x="3789" y="3667"/>
                    <a:pt x="2323" y="1223"/>
                    <a:pt x="0" y="0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221;p22"/>
            <p:cNvSpPr/>
            <p:nvPr/>
          </p:nvSpPr>
          <p:spPr>
            <a:xfrm>
              <a:off x="6214641" y="3861061"/>
              <a:ext cx="130965" cy="130965"/>
            </a:xfrm>
            <a:custGeom>
              <a:avLst/>
              <a:gdLst/>
              <a:ahLst/>
              <a:cxnLst/>
              <a:rect l="l" t="t" r="r" b="b"/>
              <a:pathLst>
                <a:path w="7517" h="7517" extrusionOk="0">
                  <a:moveTo>
                    <a:pt x="0" y="0"/>
                  </a:moveTo>
                  <a:lnTo>
                    <a:pt x="0" y="1467"/>
                  </a:lnTo>
                  <a:cubicBezTo>
                    <a:pt x="0" y="3361"/>
                    <a:pt x="795" y="5195"/>
                    <a:pt x="2200" y="6478"/>
                  </a:cubicBezTo>
                  <a:cubicBezTo>
                    <a:pt x="2689" y="6906"/>
                    <a:pt x="3178" y="7272"/>
                    <a:pt x="3789" y="7517"/>
                  </a:cubicBezTo>
                  <a:cubicBezTo>
                    <a:pt x="6050" y="6356"/>
                    <a:pt x="7517" y="4034"/>
                    <a:pt x="7517" y="1467"/>
                  </a:cubicBezTo>
                  <a:lnTo>
                    <a:pt x="7517" y="0"/>
                  </a:lnTo>
                  <a:cubicBezTo>
                    <a:pt x="5242" y="1198"/>
                    <a:pt x="3789" y="3567"/>
                    <a:pt x="3787" y="6134"/>
                  </a:cubicBezTo>
                  <a:lnTo>
                    <a:pt x="3787" y="6134"/>
                  </a:lnTo>
                  <a:cubicBezTo>
                    <a:pt x="3729" y="3567"/>
                    <a:pt x="2275" y="1198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222;p22"/>
            <p:cNvSpPr/>
            <p:nvPr/>
          </p:nvSpPr>
          <p:spPr>
            <a:xfrm>
              <a:off x="6070905" y="3861061"/>
              <a:ext cx="132045" cy="132028"/>
            </a:xfrm>
            <a:custGeom>
              <a:avLst/>
              <a:gdLst/>
              <a:ahLst/>
              <a:cxnLst/>
              <a:rect l="l" t="t" r="r" b="b"/>
              <a:pathLst>
                <a:path w="7579" h="7578" extrusionOk="0">
                  <a:moveTo>
                    <a:pt x="7517" y="0"/>
                  </a:moveTo>
                  <a:lnTo>
                    <a:pt x="7517" y="32"/>
                  </a:lnTo>
                  <a:lnTo>
                    <a:pt x="7517" y="32"/>
                  </a:lnTo>
                  <a:cubicBezTo>
                    <a:pt x="7537" y="21"/>
                    <a:pt x="7558" y="11"/>
                    <a:pt x="7578" y="0"/>
                  </a:cubicBezTo>
                  <a:close/>
                  <a:moveTo>
                    <a:pt x="1" y="0"/>
                  </a:moveTo>
                  <a:lnTo>
                    <a:pt x="1" y="1467"/>
                  </a:lnTo>
                  <a:cubicBezTo>
                    <a:pt x="1" y="3422"/>
                    <a:pt x="795" y="5195"/>
                    <a:pt x="2201" y="6478"/>
                  </a:cubicBezTo>
                  <a:cubicBezTo>
                    <a:pt x="2689" y="6906"/>
                    <a:pt x="3178" y="7272"/>
                    <a:pt x="3728" y="7578"/>
                  </a:cubicBezTo>
                  <a:cubicBezTo>
                    <a:pt x="6051" y="6417"/>
                    <a:pt x="7517" y="4034"/>
                    <a:pt x="7517" y="1467"/>
                  </a:cubicBezTo>
                  <a:lnTo>
                    <a:pt x="7517" y="32"/>
                  </a:lnTo>
                  <a:lnTo>
                    <a:pt x="7517" y="32"/>
                  </a:lnTo>
                  <a:cubicBezTo>
                    <a:pt x="5171" y="1264"/>
                    <a:pt x="3789" y="3689"/>
                    <a:pt x="3789" y="6295"/>
                  </a:cubicBezTo>
                  <a:cubicBezTo>
                    <a:pt x="3789" y="3667"/>
                    <a:pt x="2323" y="1223"/>
                    <a:pt x="1" y="0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223;p22"/>
            <p:cNvSpPr/>
            <p:nvPr/>
          </p:nvSpPr>
          <p:spPr>
            <a:xfrm>
              <a:off x="6214641" y="4004796"/>
              <a:ext cx="130965" cy="130965"/>
            </a:xfrm>
            <a:custGeom>
              <a:avLst/>
              <a:gdLst/>
              <a:ahLst/>
              <a:cxnLst/>
              <a:rect l="l" t="t" r="r" b="b"/>
              <a:pathLst>
                <a:path w="7517" h="7517" extrusionOk="0">
                  <a:moveTo>
                    <a:pt x="0" y="0"/>
                  </a:moveTo>
                  <a:lnTo>
                    <a:pt x="0" y="1467"/>
                  </a:lnTo>
                  <a:cubicBezTo>
                    <a:pt x="0" y="4033"/>
                    <a:pt x="1467" y="6355"/>
                    <a:pt x="3789" y="7516"/>
                  </a:cubicBezTo>
                  <a:cubicBezTo>
                    <a:pt x="6050" y="6355"/>
                    <a:pt x="7517" y="3972"/>
                    <a:pt x="7517" y="1406"/>
                  </a:cubicBezTo>
                  <a:lnTo>
                    <a:pt x="7517" y="0"/>
                  </a:lnTo>
                  <a:cubicBezTo>
                    <a:pt x="5195" y="1222"/>
                    <a:pt x="3728" y="3667"/>
                    <a:pt x="3789" y="6294"/>
                  </a:cubicBezTo>
                  <a:cubicBezTo>
                    <a:pt x="3728" y="3667"/>
                    <a:pt x="2323" y="1222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224;p22"/>
            <p:cNvSpPr/>
            <p:nvPr/>
          </p:nvSpPr>
          <p:spPr>
            <a:xfrm>
              <a:off x="7367696" y="3717325"/>
              <a:ext cx="130982" cy="130982"/>
            </a:xfrm>
            <a:custGeom>
              <a:avLst/>
              <a:gdLst/>
              <a:ahLst/>
              <a:cxnLst/>
              <a:rect l="l" t="t" r="r" b="b"/>
              <a:pathLst>
                <a:path w="7518" h="7518" extrusionOk="0">
                  <a:moveTo>
                    <a:pt x="1" y="1"/>
                  </a:moveTo>
                  <a:lnTo>
                    <a:pt x="1" y="1467"/>
                  </a:lnTo>
                  <a:cubicBezTo>
                    <a:pt x="1" y="4034"/>
                    <a:pt x="1467" y="6356"/>
                    <a:pt x="3728" y="7517"/>
                  </a:cubicBezTo>
                  <a:cubicBezTo>
                    <a:pt x="6050" y="6356"/>
                    <a:pt x="7517" y="4034"/>
                    <a:pt x="7517" y="1467"/>
                  </a:cubicBezTo>
                  <a:lnTo>
                    <a:pt x="7517" y="1"/>
                  </a:lnTo>
                  <a:cubicBezTo>
                    <a:pt x="5195" y="1223"/>
                    <a:pt x="3728" y="3667"/>
                    <a:pt x="3728" y="6356"/>
                  </a:cubicBezTo>
                  <a:cubicBezTo>
                    <a:pt x="3728" y="3667"/>
                    <a:pt x="2323" y="1284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225;p22"/>
            <p:cNvSpPr/>
            <p:nvPr/>
          </p:nvSpPr>
          <p:spPr>
            <a:xfrm>
              <a:off x="7366634" y="3886602"/>
              <a:ext cx="39410" cy="87322"/>
            </a:xfrm>
            <a:custGeom>
              <a:avLst/>
              <a:gdLst/>
              <a:ahLst/>
              <a:cxnLst/>
              <a:rect l="l" t="t" r="r" b="b"/>
              <a:pathLst>
                <a:path w="2262" h="5012" extrusionOk="0">
                  <a:moveTo>
                    <a:pt x="62" y="1"/>
                  </a:moveTo>
                  <a:lnTo>
                    <a:pt x="62" y="1"/>
                  </a:lnTo>
                  <a:cubicBezTo>
                    <a:pt x="0" y="1895"/>
                    <a:pt x="795" y="3729"/>
                    <a:pt x="2261" y="5012"/>
                  </a:cubicBezTo>
                  <a:cubicBezTo>
                    <a:pt x="795" y="3729"/>
                    <a:pt x="0" y="1895"/>
                    <a:pt x="62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226;p22"/>
            <p:cNvSpPr/>
            <p:nvPr/>
          </p:nvSpPr>
          <p:spPr>
            <a:xfrm>
              <a:off x="7460332" y="3886602"/>
              <a:ext cx="38347" cy="87322"/>
            </a:xfrm>
            <a:custGeom>
              <a:avLst/>
              <a:gdLst/>
              <a:ahLst/>
              <a:cxnLst/>
              <a:rect l="l" t="t" r="r" b="b"/>
              <a:pathLst>
                <a:path w="2201" h="5012" extrusionOk="0">
                  <a:moveTo>
                    <a:pt x="2200" y="1"/>
                  </a:moveTo>
                  <a:lnTo>
                    <a:pt x="2200" y="1"/>
                  </a:lnTo>
                  <a:cubicBezTo>
                    <a:pt x="2200" y="1895"/>
                    <a:pt x="1406" y="3729"/>
                    <a:pt x="0" y="5012"/>
                  </a:cubicBezTo>
                  <a:cubicBezTo>
                    <a:pt x="1406" y="3729"/>
                    <a:pt x="2200" y="1895"/>
                    <a:pt x="220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227;p22"/>
            <p:cNvSpPr/>
            <p:nvPr/>
          </p:nvSpPr>
          <p:spPr>
            <a:xfrm>
              <a:off x="7366634" y="4030338"/>
              <a:ext cx="132045" cy="106486"/>
            </a:xfrm>
            <a:custGeom>
              <a:avLst/>
              <a:gdLst/>
              <a:ahLst/>
              <a:cxnLst/>
              <a:rect l="l" t="t" r="r" b="b"/>
              <a:pathLst>
                <a:path w="7579" h="6112" extrusionOk="0">
                  <a:moveTo>
                    <a:pt x="7578" y="1"/>
                  </a:moveTo>
                  <a:lnTo>
                    <a:pt x="7578" y="1"/>
                  </a:lnTo>
                  <a:cubicBezTo>
                    <a:pt x="7578" y="2567"/>
                    <a:pt x="6111" y="4951"/>
                    <a:pt x="3789" y="6112"/>
                  </a:cubicBezTo>
                  <a:cubicBezTo>
                    <a:pt x="1467" y="4951"/>
                    <a:pt x="0" y="2567"/>
                    <a:pt x="62" y="1"/>
                  </a:cubicBezTo>
                  <a:lnTo>
                    <a:pt x="62" y="1"/>
                  </a:lnTo>
                  <a:cubicBezTo>
                    <a:pt x="0" y="2567"/>
                    <a:pt x="1467" y="4951"/>
                    <a:pt x="3789" y="6112"/>
                  </a:cubicBezTo>
                  <a:cubicBezTo>
                    <a:pt x="6111" y="4951"/>
                    <a:pt x="7578" y="2567"/>
                    <a:pt x="7578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228;p22"/>
            <p:cNvSpPr/>
            <p:nvPr/>
          </p:nvSpPr>
          <p:spPr>
            <a:xfrm>
              <a:off x="7223961" y="3717325"/>
              <a:ext cx="130982" cy="132045"/>
            </a:xfrm>
            <a:custGeom>
              <a:avLst/>
              <a:gdLst/>
              <a:ahLst/>
              <a:cxnLst/>
              <a:rect l="l" t="t" r="r" b="b"/>
              <a:pathLst>
                <a:path w="7518" h="7579" extrusionOk="0">
                  <a:moveTo>
                    <a:pt x="1" y="1"/>
                  </a:moveTo>
                  <a:lnTo>
                    <a:pt x="1" y="1467"/>
                  </a:lnTo>
                  <a:cubicBezTo>
                    <a:pt x="1" y="4034"/>
                    <a:pt x="1406" y="6417"/>
                    <a:pt x="3728" y="7578"/>
                  </a:cubicBezTo>
                  <a:cubicBezTo>
                    <a:pt x="6051" y="6417"/>
                    <a:pt x="7517" y="4034"/>
                    <a:pt x="7517" y="1467"/>
                  </a:cubicBezTo>
                  <a:lnTo>
                    <a:pt x="7517" y="1"/>
                  </a:lnTo>
                  <a:cubicBezTo>
                    <a:pt x="5195" y="1223"/>
                    <a:pt x="3728" y="3667"/>
                    <a:pt x="3728" y="6356"/>
                  </a:cubicBezTo>
                  <a:cubicBezTo>
                    <a:pt x="3728" y="3667"/>
                    <a:pt x="2323" y="1223"/>
                    <a:pt x="1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229;p22"/>
            <p:cNvSpPr/>
            <p:nvPr/>
          </p:nvSpPr>
          <p:spPr>
            <a:xfrm>
              <a:off x="7222898" y="4004796"/>
              <a:ext cx="132045" cy="132028"/>
            </a:xfrm>
            <a:custGeom>
              <a:avLst/>
              <a:gdLst/>
              <a:ahLst/>
              <a:cxnLst/>
              <a:rect l="l" t="t" r="r" b="b"/>
              <a:pathLst>
                <a:path w="7579" h="7578" extrusionOk="0">
                  <a:moveTo>
                    <a:pt x="62" y="0"/>
                  </a:moveTo>
                  <a:lnTo>
                    <a:pt x="62" y="1467"/>
                  </a:lnTo>
                  <a:cubicBezTo>
                    <a:pt x="1" y="4033"/>
                    <a:pt x="1467" y="6417"/>
                    <a:pt x="3789" y="7578"/>
                  </a:cubicBezTo>
                  <a:cubicBezTo>
                    <a:pt x="6112" y="6417"/>
                    <a:pt x="7578" y="4033"/>
                    <a:pt x="7578" y="1467"/>
                  </a:cubicBezTo>
                  <a:lnTo>
                    <a:pt x="7578" y="0"/>
                  </a:lnTo>
                  <a:cubicBezTo>
                    <a:pt x="5256" y="1222"/>
                    <a:pt x="3789" y="3667"/>
                    <a:pt x="3789" y="6294"/>
                  </a:cubicBezTo>
                  <a:cubicBezTo>
                    <a:pt x="3789" y="3667"/>
                    <a:pt x="2323" y="1222"/>
                    <a:pt x="62" y="0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230;p22"/>
            <p:cNvSpPr/>
            <p:nvPr/>
          </p:nvSpPr>
          <p:spPr>
            <a:xfrm>
              <a:off x="7079162" y="3717325"/>
              <a:ext cx="132045" cy="130982"/>
            </a:xfrm>
            <a:custGeom>
              <a:avLst/>
              <a:gdLst/>
              <a:ahLst/>
              <a:cxnLst/>
              <a:rect l="l" t="t" r="r" b="b"/>
              <a:pathLst>
                <a:path w="7579" h="7518" extrusionOk="0">
                  <a:moveTo>
                    <a:pt x="1" y="1"/>
                  </a:moveTo>
                  <a:lnTo>
                    <a:pt x="1" y="1467"/>
                  </a:lnTo>
                  <a:cubicBezTo>
                    <a:pt x="62" y="4034"/>
                    <a:pt x="1467" y="6356"/>
                    <a:pt x="3790" y="7517"/>
                  </a:cubicBezTo>
                  <a:cubicBezTo>
                    <a:pt x="6112" y="6356"/>
                    <a:pt x="7578" y="4034"/>
                    <a:pt x="7578" y="1467"/>
                  </a:cubicBezTo>
                  <a:lnTo>
                    <a:pt x="7578" y="1"/>
                  </a:lnTo>
                  <a:cubicBezTo>
                    <a:pt x="5195" y="1223"/>
                    <a:pt x="3790" y="3667"/>
                    <a:pt x="3790" y="6356"/>
                  </a:cubicBezTo>
                  <a:cubicBezTo>
                    <a:pt x="3790" y="3667"/>
                    <a:pt x="2323" y="1284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231;p22"/>
            <p:cNvSpPr/>
            <p:nvPr/>
          </p:nvSpPr>
          <p:spPr>
            <a:xfrm>
              <a:off x="7079162" y="3886602"/>
              <a:ext cx="39410" cy="87322"/>
            </a:xfrm>
            <a:custGeom>
              <a:avLst/>
              <a:gdLst/>
              <a:ahLst/>
              <a:cxnLst/>
              <a:rect l="l" t="t" r="r" b="b"/>
              <a:pathLst>
                <a:path w="2262" h="5012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895"/>
                    <a:pt x="795" y="3729"/>
                    <a:pt x="2262" y="5012"/>
                  </a:cubicBezTo>
                  <a:cubicBezTo>
                    <a:pt x="795" y="3729"/>
                    <a:pt x="1" y="1895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232;p22"/>
            <p:cNvSpPr/>
            <p:nvPr/>
          </p:nvSpPr>
          <p:spPr>
            <a:xfrm>
              <a:off x="7172861" y="3886602"/>
              <a:ext cx="38347" cy="87322"/>
            </a:xfrm>
            <a:custGeom>
              <a:avLst/>
              <a:gdLst/>
              <a:ahLst/>
              <a:cxnLst/>
              <a:rect l="l" t="t" r="r" b="b"/>
              <a:pathLst>
                <a:path w="2201" h="5012" extrusionOk="0">
                  <a:moveTo>
                    <a:pt x="2200" y="1"/>
                  </a:moveTo>
                  <a:lnTo>
                    <a:pt x="2200" y="1"/>
                  </a:lnTo>
                  <a:cubicBezTo>
                    <a:pt x="2200" y="1895"/>
                    <a:pt x="1406" y="3729"/>
                    <a:pt x="0" y="5012"/>
                  </a:cubicBezTo>
                  <a:cubicBezTo>
                    <a:pt x="1406" y="3729"/>
                    <a:pt x="2200" y="1895"/>
                    <a:pt x="220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233;p22"/>
            <p:cNvSpPr/>
            <p:nvPr/>
          </p:nvSpPr>
          <p:spPr>
            <a:xfrm>
              <a:off x="7079162" y="4029275"/>
              <a:ext cx="132045" cy="106486"/>
            </a:xfrm>
            <a:custGeom>
              <a:avLst/>
              <a:gdLst/>
              <a:ahLst/>
              <a:cxnLst/>
              <a:rect l="l" t="t" r="r" b="b"/>
              <a:pathLst>
                <a:path w="7579" h="6112" extrusionOk="0">
                  <a:moveTo>
                    <a:pt x="3790" y="6111"/>
                  </a:moveTo>
                  <a:cubicBezTo>
                    <a:pt x="6112" y="4950"/>
                    <a:pt x="7578" y="2567"/>
                    <a:pt x="7578" y="1"/>
                  </a:cubicBezTo>
                  <a:lnTo>
                    <a:pt x="7578" y="1"/>
                  </a:lnTo>
                  <a:cubicBezTo>
                    <a:pt x="7578" y="2567"/>
                    <a:pt x="6112" y="4950"/>
                    <a:pt x="3790" y="6111"/>
                  </a:cubicBezTo>
                  <a:lnTo>
                    <a:pt x="3790" y="6111"/>
                  </a:lnTo>
                  <a:cubicBezTo>
                    <a:pt x="1467" y="4950"/>
                    <a:pt x="1" y="2567"/>
                    <a:pt x="1" y="1"/>
                  </a:cubicBezTo>
                  <a:lnTo>
                    <a:pt x="1" y="1"/>
                  </a:lnTo>
                  <a:cubicBezTo>
                    <a:pt x="1" y="2567"/>
                    <a:pt x="1467" y="4950"/>
                    <a:pt x="3790" y="611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234;p22"/>
            <p:cNvSpPr/>
            <p:nvPr/>
          </p:nvSpPr>
          <p:spPr>
            <a:xfrm>
              <a:off x="6936507" y="3717325"/>
              <a:ext cx="130965" cy="132045"/>
            </a:xfrm>
            <a:custGeom>
              <a:avLst/>
              <a:gdLst/>
              <a:ahLst/>
              <a:cxnLst/>
              <a:rect l="l" t="t" r="r" b="b"/>
              <a:pathLst>
                <a:path w="7517" h="7579" extrusionOk="0">
                  <a:moveTo>
                    <a:pt x="0" y="1"/>
                  </a:moveTo>
                  <a:lnTo>
                    <a:pt x="0" y="1467"/>
                  </a:lnTo>
                  <a:cubicBezTo>
                    <a:pt x="0" y="4034"/>
                    <a:pt x="1406" y="6417"/>
                    <a:pt x="3728" y="7578"/>
                  </a:cubicBezTo>
                  <a:cubicBezTo>
                    <a:pt x="6050" y="6417"/>
                    <a:pt x="7517" y="4034"/>
                    <a:pt x="7517" y="1467"/>
                  </a:cubicBezTo>
                  <a:lnTo>
                    <a:pt x="7517" y="1"/>
                  </a:lnTo>
                  <a:cubicBezTo>
                    <a:pt x="5133" y="1223"/>
                    <a:pt x="3728" y="3667"/>
                    <a:pt x="3728" y="6356"/>
                  </a:cubicBezTo>
                  <a:cubicBezTo>
                    <a:pt x="3728" y="3667"/>
                    <a:pt x="2322" y="1223"/>
                    <a:pt x="0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235;p22"/>
            <p:cNvSpPr/>
            <p:nvPr/>
          </p:nvSpPr>
          <p:spPr>
            <a:xfrm>
              <a:off x="6935427" y="4004796"/>
              <a:ext cx="132045" cy="132028"/>
            </a:xfrm>
            <a:custGeom>
              <a:avLst/>
              <a:gdLst/>
              <a:ahLst/>
              <a:cxnLst/>
              <a:rect l="l" t="t" r="r" b="b"/>
              <a:pathLst>
                <a:path w="7579" h="7578" extrusionOk="0">
                  <a:moveTo>
                    <a:pt x="1" y="0"/>
                  </a:moveTo>
                  <a:lnTo>
                    <a:pt x="1" y="1467"/>
                  </a:lnTo>
                  <a:cubicBezTo>
                    <a:pt x="1" y="4033"/>
                    <a:pt x="1468" y="6417"/>
                    <a:pt x="3790" y="7578"/>
                  </a:cubicBezTo>
                  <a:cubicBezTo>
                    <a:pt x="6112" y="6417"/>
                    <a:pt x="7579" y="4033"/>
                    <a:pt x="7579" y="1467"/>
                  </a:cubicBezTo>
                  <a:lnTo>
                    <a:pt x="7579" y="0"/>
                  </a:lnTo>
                  <a:cubicBezTo>
                    <a:pt x="5256" y="1222"/>
                    <a:pt x="3790" y="3667"/>
                    <a:pt x="3790" y="6294"/>
                  </a:cubicBezTo>
                  <a:cubicBezTo>
                    <a:pt x="3790" y="3667"/>
                    <a:pt x="2323" y="1222"/>
                    <a:pt x="1" y="0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236;p22"/>
            <p:cNvSpPr/>
            <p:nvPr/>
          </p:nvSpPr>
          <p:spPr>
            <a:xfrm>
              <a:off x="7366634" y="3861061"/>
              <a:ext cx="132045" cy="132028"/>
            </a:xfrm>
            <a:custGeom>
              <a:avLst/>
              <a:gdLst/>
              <a:ahLst/>
              <a:cxnLst/>
              <a:rect l="l" t="t" r="r" b="b"/>
              <a:pathLst>
                <a:path w="7579" h="7578" extrusionOk="0">
                  <a:moveTo>
                    <a:pt x="62" y="0"/>
                  </a:moveTo>
                  <a:lnTo>
                    <a:pt x="62" y="1467"/>
                  </a:lnTo>
                  <a:cubicBezTo>
                    <a:pt x="0" y="4034"/>
                    <a:pt x="1467" y="6417"/>
                    <a:pt x="3789" y="7578"/>
                  </a:cubicBezTo>
                  <a:lnTo>
                    <a:pt x="3789" y="7517"/>
                  </a:lnTo>
                  <a:cubicBezTo>
                    <a:pt x="6111" y="6356"/>
                    <a:pt x="7578" y="4034"/>
                    <a:pt x="7578" y="1467"/>
                  </a:cubicBezTo>
                  <a:lnTo>
                    <a:pt x="7578" y="0"/>
                  </a:lnTo>
                  <a:cubicBezTo>
                    <a:pt x="5256" y="1223"/>
                    <a:pt x="3789" y="3667"/>
                    <a:pt x="3789" y="6295"/>
                  </a:cubicBezTo>
                  <a:cubicBezTo>
                    <a:pt x="3789" y="3667"/>
                    <a:pt x="2384" y="1223"/>
                    <a:pt x="62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237;p22"/>
            <p:cNvSpPr/>
            <p:nvPr/>
          </p:nvSpPr>
          <p:spPr>
            <a:xfrm>
              <a:off x="7367696" y="4004796"/>
              <a:ext cx="130982" cy="130965"/>
            </a:xfrm>
            <a:custGeom>
              <a:avLst/>
              <a:gdLst/>
              <a:ahLst/>
              <a:cxnLst/>
              <a:rect l="l" t="t" r="r" b="b"/>
              <a:pathLst>
                <a:path w="7518" h="7517" extrusionOk="0">
                  <a:moveTo>
                    <a:pt x="1" y="0"/>
                  </a:moveTo>
                  <a:lnTo>
                    <a:pt x="1" y="1467"/>
                  </a:lnTo>
                  <a:cubicBezTo>
                    <a:pt x="1" y="4033"/>
                    <a:pt x="1406" y="6355"/>
                    <a:pt x="3728" y="7516"/>
                  </a:cubicBezTo>
                  <a:cubicBezTo>
                    <a:pt x="6050" y="6355"/>
                    <a:pt x="7517" y="3972"/>
                    <a:pt x="7517" y="1406"/>
                  </a:cubicBezTo>
                  <a:lnTo>
                    <a:pt x="7517" y="0"/>
                  </a:lnTo>
                  <a:cubicBezTo>
                    <a:pt x="5195" y="1222"/>
                    <a:pt x="3728" y="3667"/>
                    <a:pt x="3728" y="6294"/>
                  </a:cubicBezTo>
                  <a:cubicBezTo>
                    <a:pt x="3728" y="3667"/>
                    <a:pt x="2262" y="1222"/>
                    <a:pt x="1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238;p22"/>
            <p:cNvSpPr/>
            <p:nvPr/>
          </p:nvSpPr>
          <p:spPr>
            <a:xfrm>
              <a:off x="7223961" y="3861061"/>
              <a:ext cx="130982" cy="132028"/>
            </a:xfrm>
            <a:custGeom>
              <a:avLst/>
              <a:gdLst/>
              <a:ahLst/>
              <a:cxnLst/>
              <a:rect l="l" t="t" r="r" b="b"/>
              <a:pathLst>
                <a:path w="7518" h="7578" extrusionOk="0">
                  <a:moveTo>
                    <a:pt x="1" y="0"/>
                  </a:moveTo>
                  <a:lnTo>
                    <a:pt x="1" y="1467"/>
                  </a:lnTo>
                  <a:cubicBezTo>
                    <a:pt x="1" y="3361"/>
                    <a:pt x="795" y="5195"/>
                    <a:pt x="2201" y="6478"/>
                  </a:cubicBezTo>
                  <a:cubicBezTo>
                    <a:pt x="2690" y="6906"/>
                    <a:pt x="3178" y="7272"/>
                    <a:pt x="3728" y="7578"/>
                  </a:cubicBezTo>
                  <a:cubicBezTo>
                    <a:pt x="4278" y="7272"/>
                    <a:pt x="4828" y="6906"/>
                    <a:pt x="5317" y="6478"/>
                  </a:cubicBezTo>
                  <a:cubicBezTo>
                    <a:pt x="6723" y="5195"/>
                    <a:pt x="7517" y="3361"/>
                    <a:pt x="7517" y="1467"/>
                  </a:cubicBezTo>
                  <a:lnTo>
                    <a:pt x="7517" y="0"/>
                  </a:lnTo>
                  <a:cubicBezTo>
                    <a:pt x="5195" y="1223"/>
                    <a:pt x="3790" y="3667"/>
                    <a:pt x="3790" y="6295"/>
                  </a:cubicBezTo>
                  <a:cubicBezTo>
                    <a:pt x="3790" y="5317"/>
                    <a:pt x="3545" y="4339"/>
                    <a:pt x="3178" y="3484"/>
                  </a:cubicBezTo>
                  <a:cubicBezTo>
                    <a:pt x="2567" y="1956"/>
                    <a:pt x="1406" y="734"/>
                    <a:pt x="1" y="0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239;p22"/>
            <p:cNvSpPr/>
            <p:nvPr/>
          </p:nvSpPr>
          <p:spPr>
            <a:xfrm>
              <a:off x="7079162" y="3861061"/>
              <a:ext cx="132045" cy="132028"/>
            </a:xfrm>
            <a:custGeom>
              <a:avLst/>
              <a:gdLst/>
              <a:ahLst/>
              <a:cxnLst/>
              <a:rect l="l" t="t" r="r" b="b"/>
              <a:pathLst>
                <a:path w="7579" h="7578" extrusionOk="0">
                  <a:moveTo>
                    <a:pt x="1" y="0"/>
                  </a:moveTo>
                  <a:lnTo>
                    <a:pt x="1" y="1467"/>
                  </a:lnTo>
                  <a:cubicBezTo>
                    <a:pt x="1" y="4034"/>
                    <a:pt x="1467" y="6417"/>
                    <a:pt x="3790" y="7578"/>
                  </a:cubicBezTo>
                  <a:lnTo>
                    <a:pt x="3790" y="7517"/>
                  </a:lnTo>
                  <a:cubicBezTo>
                    <a:pt x="6112" y="6356"/>
                    <a:pt x="7578" y="4034"/>
                    <a:pt x="7578" y="1467"/>
                  </a:cubicBezTo>
                  <a:lnTo>
                    <a:pt x="7578" y="0"/>
                  </a:lnTo>
                  <a:cubicBezTo>
                    <a:pt x="5256" y="1223"/>
                    <a:pt x="3790" y="3667"/>
                    <a:pt x="3790" y="6295"/>
                  </a:cubicBezTo>
                  <a:cubicBezTo>
                    <a:pt x="3790" y="3667"/>
                    <a:pt x="2323" y="1223"/>
                    <a:pt x="1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240;p22"/>
            <p:cNvSpPr/>
            <p:nvPr/>
          </p:nvSpPr>
          <p:spPr>
            <a:xfrm>
              <a:off x="7079162" y="4004796"/>
              <a:ext cx="132045" cy="130965"/>
            </a:xfrm>
            <a:custGeom>
              <a:avLst/>
              <a:gdLst/>
              <a:ahLst/>
              <a:cxnLst/>
              <a:rect l="l" t="t" r="r" b="b"/>
              <a:pathLst>
                <a:path w="7579" h="7517" extrusionOk="0">
                  <a:moveTo>
                    <a:pt x="1" y="0"/>
                  </a:moveTo>
                  <a:lnTo>
                    <a:pt x="1" y="1467"/>
                  </a:lnTo>
                  <a:cubicBezTo>
                    <a:pt x="1" y="4033"/>
                    <a:pt x="1467" y="6355"/>
                    <a:pt x="3790" y="7516"/>
                  </a:cubicBezTo>
                  <a:cubicBezTo>
                    <a:pt x="6112" y="6355"/>
                    <a:pt x="7578" y="3972"/>
                    <a:pt x="7578" y="1406"/>
                  </a:cubicBezTo>
                  <a:lnTo>
                    <a:pt x="7578" y="0"/>
                  </a:lnTo>
                  <a:cubicBezTo>
                    <a:pt x="5256" y="1222"/>
                    <a:pt x="3790" y="3667"/>
                    <a:pt x="3790" y="6294"/>
                  </a:cubicBezTo>
                  <a:cubicBezTo>
                    <a:pt x="3790" y="3667"/>
                    <a:pt x="2323" y="1222"/>
                    <a:pt x="1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3241;p22"/>
            <p:cNvSpPr/>
            <p:nvPr/>
          </p:nvSpPr>
          <p:spPr>
            <a:xfrm>
              <a:off x="6936507" y="3861061"/>
              <a:ext cx="130965" cy="132028"/>
            </a:xfrm>
            <a:custGeom>
              <a:avLst/>
              <a:gdLst/>
              <a:ahLst/>
              <a:cxnLst/>
              <a:rect l="l" t="t" r="r" b="b"/>
              <a:pathLst>
                <a:path w="7517" h="7578" extrusionOk="0">
                  <a:moveTo>
                    <a:pt x="0" y="0"/>
                  </a:moveTo>
                  <a:lnTo>
                    <a:pt x="0" y="1467"/>
                  </a:lnTo>
                  <a:cubicBezTo>
                    <a:pt x="0" y="3361"/>
                    <a:pt x="794" y="5195"/>
                    <a:pt x="2200" y="6478"/>
                  </a:cubicBezTo>
                  <a:cubicBezTo>
                    <a:pt x="2689" y="6906"/>
                    <a:pt x="3178" y="7272"/>
                    <a:pt x="3789" y="7578"/>
                  </a:cubicBezTo>
                  <a:cubicBezTo>
                    <a:pt x="4339" y="7272"/>
                    <a:pt x="4828" y="6906"/>
                    <a:pt x="5317" y="6478"/>
                  </a:cubicBezTo>
                  <a:cubicBezTo>
                    <a:pt x="6722" y="5195"/>
                    <a:pt x="7517" y="3361"/>
                    <a:pt x="7517" y="1467"/>
                  </a:cubicBezTo>
                  <a:lnTo>
                    <a:pt x="7517" y="0"/>
                  </a:lnTo>
                  <a:cubicBezTo>
                    <a:pt x="5194" y="1223"/>
                    <a:pt x="3789" y="3667"/>
                    <a:pt x="3789" y="6295"/>
                  </a:cubicBezTo>
                  <a:cubicBezTo>
                    <a:pt x="3789" y="3667"/>
                    <a:pt x="2322" y="1223"/>
                    <a:pt x="0" y="0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242;p22"/>
            <p:cNvSpPr/>
            <p:nvPr/>
          </p:nvSpPr>
          <p:spPr>
            <a:xfrm>
              <a:off x="7654105" y="3717325"/>
              <a:ext cx="130965" cy="130982"/>
            </a:xfrm>
            <a:custGeom>
              <a:avLst/>
              <a:gdLst/>
              <a:ahLst/>
              <a:cxnLst/>
              <a:rect l="l" t="t" r="r" b="b"/>
              <a:pathLst>
                <a:path w="7517" h="7518" extrusionOk="0">
                  <a:moveTo>
                    <a:pt x="0" y="1"/>
                  </a:moveTo>
                  <a:lnTo>
                    <a:pt x="0" y="1467"/>
                  </a:lnTo>
                  <a:cubicBezTo>
                    <a:pt x="0" y="4034"/>
                    <a:pt x="1467" y="6356"/>
                    <a:pt x="3789" y="7517"/>
                  </a:cubicBezTo>
                  <a:cubicBezTo>
                    <a:pt x="6050" y="6356"/>
                    <a:pt x="7517" y="4034"/>
                    <a:pt x="7517" y="1467"/>
                  </a:cubicBezTo>
                  <a:lnTo>
                    <a:pt x="7517" y="1"/>
                  </a:lnTo>
                  <a:cubicBezTo>
                    <a:pt x="5242" y="1198"/>
                    <a:pt x="3788" y="3568"/>
                    <a:pt x="3787" y="6191"/>
                  </a:cubicBezTo>
                  <a:lnTo>
                    <a:pt x="3787" y="6191"/>
                  </a:lnTo>
                  <a:cubicBezTo>
                    <a:pt x="3729" y="3570"/>
                    <a:pt x="2275" y="1258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3243;p22"/>
            <p:cNvSpPr/>
            <p:nvPr/>
          </p:nvSpPr>
          <p:spPr>
            <a:xfrm>
              <a:off x="7746723" y="3886602"/>
              <a:ext cx="38347" cy="87322"/>
            </a:xfrm>
            <a:custGeom>
              <a:avLst/>
              <a:gdLst/>
              <a:ahLst/>
              <a:cxnLst/>
              <a:rect l="l" t="t" r="r" b="b"/>
              <a:pathLst>
                <a:path w="2201" h="5012" extrusionOk="0">
                  <a:moveTo>
                    <a:pt x="2201" y="1"/>
                  </a:moveTo>
                  <a:lnTo>
                    <a:pt x="2201" y="1"/>
                  </a:lnTo>
                  <a:cubicBezTo>
                    <a:pt x="2201" y="1895"/>
                    <a:pt x="1406" y="3729"/>
                    <a:pt x="1" y="5012"/>
                  </a:cubicBezTo>
                  <a:cubicBezTo>
                    <a:pt x="1406" y="3729"/>
                    <a:pt x="2201" y="1895"/>
                    <a:pt x="220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3244;p22"/>
            <p:cNvSpPr/>
            <p:nvPr/>
          </p:nvSpPr>
          <p:spPr>
            <a:xfrm>
              <a:off x="7654105" y="3886602"/>
              <a:ext cx="38347" cy="87322"/>
            </a:xfrm>
            <a:custGeom>
              <a:avLst/>
              <a:gdLst/>
              <a:ahLst/>
              <a:cxnLst/>
              <a:rect l="l" t="t" r="r" b="b"/>
              <a:pathLst>
                <a:path w="2201" h="5012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895"/>
                    <a:pt x="795" y="3729"/>
                    <a:pt x="2200" y="5012"/>
                  </a:cubicBezTo>
                  <a:cubicBezTo>
                    <a:pt x="795" y="3729"/>
                    <a:pt x="0" y="1895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245;p22"/>
            <p:cNvSpPr/>
            <p:nvPr/>
          </p:nvSpPr>
          <p:spPr>
            <a:xfrm>
              <a:off x="7654105" y="4029275"/>
              <a:ext cx="130965" cy="106486"/>
            </a:xfrm>
            <a:custGeom>
              <a:avLst/>
              <a:gdLst/>
              <a:ahLst/>
              <a:cxnLst/>
              <a:rect l="l" t="t" r="r" b="b"/>
              <a:pathLst>
                <a:path w="7517" h="6112" extrusionOk="0">
                  <a:moveTo>
                    <a:pt x="3789" y="6111"/>
                  </a:moveTo>
                  <a:cubicBezTo>
                    <a:pt x="6111" y="4950"/>
                    <a:pt x="7517" y="2567"/>
                    <a:pt x="7517" y="1"/>
                  </a:cubicBezTo>
                  <a:lnTo>
                    <a:pt x="7517" y="1"/>
                  </a:lnTo>
                  <a:cubicBezTo>
                    <a:pt x="7517" y="2567"/>
                    <a:pt x="6111" y="4950"/>
                    <a:pt x="3789" y="6111"/>
                  </a:cubicBezTo>
                  <a:cubicBezTo>
                    <a:pt x="1467" y="4950"/>
                    <a:pt x="0" y="2567"/>
                    <a:pt x="0" y="1"/>
                  </a:cubicBezTo>
                  <a:lnTo>
                    <a:pt x="0" y="1"/>
                  </a:lnTo>
                  <a:cubicBezTo>
                    <a:pt x="0" y="2567"/>
                    <a:pt x="1467" y="4950"/>
                    <a:pt x="3789" y="611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3246;p22"/>
            <p:cNvSpPr/>
            <p:nvPr/>
          </p:nvSpPr>
          <p:spPr>
            <a:xfrm>
              <a:off x="7510369" y="3717325"/>
              <a:ext cx="132028" cy="132045"/>
            </a:xfrm>
            <a:custGeom>
              <a:avLst/>
              <a:gdLst/>
              <a:ahLst/>
              <a:cxnLst/>
              <a:rect l="l" t="t" r="r" b="b"/>
              <a:pathLst>
                <a:path w="7578" h="7579" extrusionOk="0">
                  <a:moveTo>
                    <a:pt x="0" y="1"/>
                  </a:moveTo>
                  <a:lnTo>
                    <a:pt x="0" y="1467"/>
                  </a:lnTo>
                  <a:cubicBezTo>
                    <a:pt x="0" y="4034"/>
                    <a:pt x="1467" y="6417"/>
                    <a:pt x="3789" y="7578"/>
                  </a:cubicBezTo>
                  <a:cubicBezTo>
                    <a:pt x="6111" y="6417"/>
                    <a:pt x="7578" y="4034"/>
                    <a:pt x="7578" y="1467"/>
                  </a:cubicBezTo>
                  <a:lnTo>
                    <a:pt x="7578" y="1"/>
                  </a:lnTo>
                  <a:cubicBezTo>
                    <a:pt x="5195" y="1223"/>
                    <a:pt x="3728" y="3667"/>
                    <a:pt x="3728" y="6356"/>
                  </a:cubicBezTo>
                  <a:cubicBezTo>
                    <a:pt x="3728" y="3667"/>
                    <a:pt x="2322" y="1223"/>
                    <a:pt x="0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3247;p22"/>
            <p:cNvSpPr/>
            <p:nvPr/>
          </p:nvSpPr>
          <p:spPr>
            <a:xfrm>
              <a:off x="7510369" y="4004796"/>
              <a:ext cx="132028" cy="132028"/>
            </a:xfrm>
            <a:custGeom>
              <a:avLst/>
              <a:gdLst/>
              <a:ahLst/>
              <a:cxnLst/>
              <a:rect l="l" t="t" r="r" b="b"/>
              <a:pathLst>
                <a:path w="7578" h="7578" extrusionOk="0">
                  <a:moveTo>
                    <a:pt x="0" y="0"/>
                  </a:moveTo>
                  <a:lnTo>
                    <a:pt x="0" y="1467"/>
                  </a:lnTo>
                  <a:cubicBezTo>
                    <a:pt x="0" y="4033"/>
                    <a:pt x="1467" y="6417"/>
                    <a:pt x="3789" y="7578"/>
                  </a:cubicBezTo>
                  <a:cubicBezTo>
                    <a:pt x="6111" y="6417"/>
                    <a:pt x="7578" y="4033"/>
                    <a:pt x="7578" y="1467"/>
                  </a:cubicBezTo>
                  <a:lnTo>
                    <a:pt x="7578" y="0"/>
                  </a:lnTo>
                  <a:cubicBezTo>
                    <a:pt x="5195" y="1222"/>
                    <a:pt x="3728" y="3667"/>
                    <a:pt x="3728" y="6294"/>
                  </a:cubicBezTo>
                  <a:cubicBezTo>
                    <a:pt x="3728" y="3667"/>
                    <a:pt x="2322" y="1283"/>
                    <a:pt x="0" y="0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248;p22"/>
            <p:cNvSpPr/>
            <p:nvPr/>
          </p:nvSpPr>
          <p:spPr>
            <a:xfrm>
              <a:off x="7654105" y="3861061"/>
              <a:ext cx="130965" cy="132028"/>
            </a:xfrm>
            <a:custGeom>
              <a:avLst/>
              <a:gdLst/>
              <a:ahLst/>
              <a:cxnLst/>
              <a:rect l="l" t="t" r="r" b="b"/>
              <a:pathLst>
                <a:path w="7517" h="7578" extrusionOk="0">
                  <a:moveTo>
                    <a:pt x="0" y="0"/>
                  </a:moveTo>
                  <a:lnTo>
                    <a:pt x="0" y="1467"/>
                  </a:lnTo>
                  <a:cubicBezTo>
                    <a:pt x="0" y="4034"/>
                    <a:pt x="1467" y="6417"/>
                    <a:pt x="3789" y="7578"/>
                  </a:cubicBezTo>
                  <a:lnTo>
                    <a:pt x="3789" y="7517"/>
                  </a:lnTo>
                  <a:cubicBezTo>
                    <a:pt x="6050" y="6356"/>
                    <a:pt x="7517" y="4034"/>
                    <a:pt x="7517" y="1467"/>
                  </a:cubicBezTo>
                  <a:lnTo>
                    <a:pt x="7517" y="0"/>
                  </a:lnTo>
                  <a:cubicBezTo>
                    <a:pt x="5194" y="1223"/>
                    <a:pt x="3789" y="3667"/>
                    <a:pt x="3789" y="6295"/>
                  </a:cubicBezTo>
                  <a:cubicBezTo>
                    <a:pt x="3789" y="3667"/>
                    <a:pt x="2322" y="1223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3249;p22"/>
            <p:cNvSpPr/>
            <p:nvPr/>
          </p:nvSpPr>
          <p:spPr>
            <a:xfrm>
              <a:off x="7511432" y="3861061"/>
              <a:ext cx="130965" cy="132028"/>
            </a:xfrm>
            <a:custGeom>
              <a:avLst/>
              <a:gdLst/>
              <a:ahLst/>
              <a:cxnLst/>
              <a:rect l="l" t="t" r="r" b="b"/>
              <a:pathLst>
                <a:path w="7517" h="7578" extrusionOk="0">
                  <a:moveTo>
                    <a:pt x="0" y="0"/>
                  </a:moveTo>
                  <a:lnTo>
                    <a:pt x="0" y="1467"/>
                  </a:lnTo>
                  <a:cubicBezTo>
                    <a:pt x="0" y="3422"/>
                    <a:pt x="795" y="5195"/>
                    <a:pt x="2200" y="6478"/>
                  </a:cubicBezTo>
                  <a:cubicBezTo>
                    <a:pt x="2628" y="6906"/>
                    <a:pt x="3178" y="7272"/>
                    <a:pt x="3728" y="7578"/>
                  </a:cubicBezTo>
                  <a:cubicBezTo>
                    <a:pt x="6050" y="6417"/>
                    <a:pt x="7517" y="4034"/>
                    <a:pt x="7517" y="1467"/>
                  </a:cubicBezTo>
                  <a:lnTo>
                    <a:pt x="7517" y="0"/>
                  </a:lnTo>
                  <a:cubicBezTo>
                    <a:pt x="5134" y="1223"/>
                    <a:pt x="3667" y="3667"/>
                    <a:pt x="3667" y="6295"/>
                  </a:cubicBezTo>
                  <a:cubicBezTo>
                    <a:pt x="3667" y="3667"/>
                    <a:pt x="2261" y="1284"/>
                    <a:pt x="0" y="0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3250;p22"/>
            <p:cNvSpPr/>
            <p:nvPr/>
          </p:nvSpPr>
          <p:spPr>
            <a:xfrm>
              <a:off x="7654105" y="4004796"/>
              <a:ext cx="130965" cy="130965"/>
            </a:xfrm>
            <a:custGeom>
              <a:avLst/>
              <a:gdLst/>
              <a:ahLst/>
              <a:cxnLst/>
              <a:rect l="l" t="t" r="r" b="b"/>
              <a:pathLst>
                <a:path w="7517" h="7517" extrusionOk="0">
                  <a:moveTo>
                    <a:pt x="0" y="0"/>
                  </a:moveTo>
                  <a:lnTo>
                    <a:pt x="0" y="1467"/>
                  </a:lnTo>
                  <a:cubicBezTo>
                    <a:pt x="0" y="4033"/>
                    <a:pt x="1467" y="6355"/>
                    <a:pt x="3789" y="7516"/>
                  </a:cubicBezTo>
                  <a:cubicBezTo>
                    <a:pt x="6111" y="6355"/>
                    <a:pt x="7517" y="3972"/>
                    <a:pt x="7517" y="1406"/>
                  </a:cubicBezTo>
                  <a:lnTo>
                    <a:pt x="7517" y="0"/>
                  </a:lnTo>
                  <a:cubicBezTo>
                    <a:pt x="5194" y="1222"/>
                    <a:pt x="3789" y="3667"/>
                    <a:pt x="3789" y="6294"/>
                  </a:cubicBezTo>
                  <a:cubicBezTo>
                    <a:pt x="3789" y="3667"/>
                    <a:pt x="2322" y="1222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3251;p22"/>
          <p:cNvSpPr txBox="1">
            <a:spLocks noGrp="1"/>
          </p:cNvSpPr>
          <p:nvPr>
            <p:ph type="ctrTitle"/>
          </p:nvPr>
        </p:nvSpPr>
        <p:spPr>
          <a:xfrm>
            <a:off x="439734" y="1895181"/>
            <a:ext cx="4928700" cy="1530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Imprint MT Shadow" pitchFamily="82" charset="0"/>
              </a:rPr>
              <a:t>KNITTING</a:t>
            </a:r>
            <a:r>
              <a:rPr lang="en" dirty="0" smtClean="0"/>
              <a:t> </a:t>
            </a:r>
            <a:r>
              <a:rPr lang="en" dirty="0" smtClean="0">
                <a:latin typeface="Imprint MT Shadow" pitchFamily="82" charset="0"/>
              </a:rPr>
              <a:t>COMMUNITY</a:t>
            </a:r>
            <a:endParaRPr dirty="0">
              <a:latin typeface="Imprint MT Shadow" pitchFamily="82" charset="0"/>
            </a:endParaRPr>
          </a:p>
        </p:txBody>
      </p:sp>
      <p:sp>
        <p:nvSpPr>
          <p:cNvPr id="237" name="Google Shape;3252;p22"/>
          <p:cNvSpPr txBox="1">
            <a:spLocks noGrp="1"/>
          </p:cNvSpPr>
          <p:nvPr>
            <p:ph type="subTitle" idx="1"/>
          </p:nvPr>
        </p:nvSpPr>
        <p:spPr>
          <a:xfrm>
            <a:off x="2444098" y="3453020"/>
            <a:ext cx="2169893" cy="41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>
                <a:latin typeface="a펜글씨B" pitchFamily="18" charset="-127"/>
                <a:ea typeface="a펜글씨B" pitchFamily="18" charset="-127"/>
              </a:rPr>
              <a:t>박은지</a:t>
            </a:r>
            <a:r>
              <a:rPr lang="ko-KR" altLang="en-US" dirty="0" smtClean="0">
                <a:latin typeface="a펜글씨B" pitchFamily="18" charset="-127"/>
                <a:ea typeface="a펜글씨B" pitchFamily="18" charset="-127"/>
              </a:rPr>
              <a:t> 배진경 황순근</a:t>
            </a:r>
            <a:endParaRPr dirty="0">
              <a:latin typeface="a펜글씨B" pitchFamily="18" charset="-127"/>
              <a:ea typeface="a펜글씨B" pitchFamily="18" charset="-127"/>
            </a:endParaRPr>
          </a:p>
        </p:txBody>
      </p:sp>
      <p:grpSp>
        <p:nvGrpSpPr>
          <p:cNvPr id="238" name="Google Shape;3136;p22"/>
          <p:cNvGrpSpPr/>
          <p:nvPr/>
        </p:nvGrpSpPr>
        <p:grpSpPr>
          <a:xfrm>
            <a:off x="1107269" y="1402013"/>
            <a:ext cx="3525382" cy="318735"/>
            <a:chOff x="4206645" y="3717325"/>
            <a:chExt cx="3578425" cy="419499"/>
          </a:xfrm>
        </p:grpSpPr>
        <p:sp>
          <p:nvSpPr>
            <p:cNvPr id="239" name="Google Shape;3137;p22"/>
            <p:cNvSpPr/>
            <p:nvPr/>
          </p:nvSpPr>
          <p:spPr>
            <a:xfrm>
              <a:off x="4207708" y="3717325"/>
              <a:ext cx="130965" cy="130982"/>
            </a:xfrm>
            <a:custGeom>
              <a:avLst/>
              <a:gdLst/>
              <a:ahLst/>
              <a:cxnLst/>
              <a:rect l="l" t="t" r="r" b="b"/>
              <a:pathLst>
                <a:path w="7517" h="7518" extrusionOk="0">
                  <a:moveTo>
                    <a:pt x="0" y="1"/>
                  </a:moveTo>
                  <a:lnTo>
                    <a:pt x="0" y="1467"/>
                  </a:lnTo>
                  <a:cubicBezTo>
                    <a:pt x="0" y="4034"/>
                    <a:pt x="1467" y="6356"/>
                    <a:pt x="3728" y="7517"/>
                  </a:cubicBezTo>
                  <a:cubicBezTo>
                    <a:pt x="6050" y="6356"/>
                    <a:pt x="7517" y="4034"/>
                    <a:pt x="7517" y="1467"/>
                  </a:cubicBezTo>
                  <a:lnTo>
                    <a:pt x="7517" y="1"/>
                  </a:lnTo>
                  <a:cubicBezTo>
                    <a:pt x="5195" y="1223"/>
                    <a:pt x="3728" y="3667"/>
                    <a:pt x="3728" y="6356"/>
                  </a:cubicBezTo>
                  <a:cubicBezTo>
                    <a:pt x="3728" y="3667"/>
                    <a:pt x="2322" y="1284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3138;p22"/>
            <p:cNvSpPr/>
            <p:nvPr/>
          </p:nvSpPr>
          <p:spPr>
            <a:xfrm>
              <a:off x="4206645" y="3886602"/>
              <a:ext cx="39410" cy="87322"/>
            </a:xfrm>
            <a:custGeom>
              <a:avLst/>
              <a:gdLst/>
              <a:ahLst/>
              <a:cxnLst/>
              <a:rect l="l" t="t" r="r" b="b"/>
              <a:pathLst>
                <a:path w="2262" h="5012" extrusionOk="0">
                  <a:moveTo>
                    <a:pt x="61" y="1"/>
                  </a:moveTo>
                  <a:lnTo>
                    <a:pt x="61" y="1"/>
                  </a:lnTo>
                  <a:cubicBezTo>
                    <a:pt x="0" y="1895"/>
                    <a:pt x="795" y="3729"/>
                    <a:pt x="2261" y="5012"/>
                  </a:cubicBezTo>
                  <a:cubicBezTo>
                    <a:pt x="795" y="3729"/>
                    <a:pt x="0" y="1895"/>
                    <a:pt x="6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3139;p22"/>
            <p:cNvSpPr/>
            <p:nvPr/>
          </p:nvSpPr>
          <p:spPr>
            <a:xfrm>
              <a:off x="4300326" y="3886602"/>
              <a:ext cx="38347" cy="87322"/>
            </a:xfrm>
            <a:custGeom>
              <a:avLst/>
              <a:gdLst/>
              <a:ahLst/>
              <a:cxnLst/>
              <a:rect l="l" t="t" r="r" b="b"/>
              <a:pathLst>
                <a:path w="2201" h="5012" extrusionOk="0">
                  <a:moveTo>
                    <a:pt x="2201" y="1"/>
                  </a:moveTo>
                  <a:lnTo>
                    <a:pt x="2201" y="1"/>
                  </a:lnTo>
                  <a:cubicBezTo>
                    <a:pt x="2201" y="1895"/>
                    <a:pt x="1406" y="3729"/>
                    <a:pt x="1" y="5012"/>
                  </a:cubicBezTo>
                  <a:cubicBezTo>
                    <a:pt x="1406" y="3729"/>
                    <a:pt x="2201" y="1895"/>
                    <a:pt x="220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140;p22"/>
            <p:cNvSpPr/>
            <p:nvPr/>
          </p:nvSpPr>
          <p:spPr>
            <a:xfrm>
              <a:off x="4206645" y="4030338"/>
              <a:ext cx="132028" cy="106486"/>
            </a:xfrm>
            <a:custGeom>
              <a:avLst/>
              <a:gdLst/>
              <a:ahLst/>
              <a:cxnLst/>
              <a:rect l="l" t="t" r="r" b="b"/>
              <a:pathLst>
                <a:path w="7578" h="6112" extrusionOk="0">
                  <a:moveTo>
                    <a:pt x="7578" y="1"/>
                  </a:moveTo>
                  <a:lnTo>
                    <a:pt x="7578" y="1"/>
                  </a:lnTo>
                  <a:cubicBezTo>
                    <a:pt x="7578" y="2567"/>
                    <a:pt x="6111" y="4951"/>
                    <a:pt x="3789" y="6112"/>
                  </a:cubicBezTo>
                  <a:cubicBezTo>
                    <a:pt x="1467" y="4951"/>
                    <a:pt x="0" y="2567"/>
                    <a:pt x="61" y="1"/>
                  </a:cubicBezTo>
                  <a:lnTo>
                    <a:pt x="61" y="1"/>
                  </a:lnTo>
                  <a:cubicBezTo>
                    <a:pt x="0" y="2567"/>
                    <a:pt x="1467" y="4951"/>
                    <a:pt x="3789" y="6112"/>
                  </a:cubicBezTo>
                  <a:cubicBezTo>
                    <a:pt x="6111" y="4951"/>
                    <a:pt x="7578" y="2567"/>
                    <a:pt x="7578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3141;p22"/>
            <p:cNvSpPr/>
            <p:nvPr/>
          </p:nvSpPr>
          <p:spPr>
            <a:xfrm>
              <a:off x="4206645" y="3861061"/>
              <a:ext cx="132028" cy="132028"/>
            </a:xfrm>
            <a:custGeom>
              <a:avLst/>
              <a:gdLst/>
              <a:ahLst/>
              <a:cxnLst/>
              <a:rect l="l" t="t" r="r" b="b"/>
              <a:pathLst>
                <a:path w="7578" h="7578" extrusionOk="0">
                  <a:moveTo>
                    <a:pt x="0" y="0"/>
                  </a:moveTo>
                  <a:lnTo>
                    <a:pt x="0" y="1467"/>
                  </a:lnTo>
                  <a:cubicBezTo>
                    <a:pt x="0" y="4034"/>
                    <a:pt x="1467" y="6417"/>
                    <a:pt x="3789" y="7578"/>
                  </a:cubicBezTo>
                  <a:lnTo>
                    <a:pt x="3789" y="7517"/>
                  </a:lnTo>
                  <a:cubicBezTo>
                    <a:pt x="6111" y="6356"/>
                    <a:pt x="7578" y="4034"/>
                    <a:pt x="7578" y="1467"/>
                  </a:cubicBezTo>
                  <a:lnTo>
                    <a:pt x="7578" y="0"/>
                  </a:lnTo>
                  <a:cubicBezTo>
                    <a:pt x="5256" y="1223"/>
                    <a:pt x="3789" y="3667"/>
                    <a:pt x="3789" y="6295"/>
                  </a:cubicBezTo>
                  <a:cubicBezTo>
                    <a:pt x="3789" y="3667"/>
                    <a:pt x="2383" y="1223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3142;p22"/>
            <p:cNvSpPr/>
            <p:nvPr/>
          </p:nvSpPr>
          <p:spPr>
            <a:xfrm>
              <a:off x="4206645" y="4004796"/>
              <a:ext cx="132028" cy="130965"/>
            </a:xfrm>
            <a:custGeom>
              <a:avLst/>
              <a:gdLst/>
              <a:ahLst/>
              <a:cxnLst/>
              <a:rect l="l" t="t" r="r" b="b"/>
              <a:pathLst>
                <a:path w="7578" h="7517" extrusionOk="0">
                  <a:moveTo>
                    <a:pt x="0" y="0"/>
                  </a:moveTo>
                  <a:lnTo>
                    <a:pt x="0" y="1467"/>
                  </a:lnTo>
                  <a:cubicBezTo>
                    <a:pt x="61" y="4033"/>
                    <a:pt x="1467" y="6355"/>
                    <a:pt x="3789" y="7516"/>
                  </a:cubicBezTo>
                  <a:cubicBezTo>
                    <a:pt x="6111" y="6355"/>
                    <a:pt x="7578" y="3972"/>
                    <a:pt x="7578" y="1406"/>
                  </a:cubicBezTo>
                  <a:lnTo>
                    <a:pt x="7578" y="0"/>
                  </a:lnTo>
                  <a:cubicBezTo>
                    <a:pt x="5256" y="1222"/>
                    <a:pt x="3789" y="3667"/>
                    <a:pt x="3789" y="6294"/>
                  </a:cubicBezTo>
                  <a:cubicBezTo>
                    <a:pt x="3789" y="3667"/>
                    <a:pt x="2322" y="1222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143;p22"/>
            <p:cNvSpPr/>
            <p:nvPr/>
          </p:nvSpPr>
          <p:spPr>
            <a:xfrm>
              <a:off x="5065836" y="3717325"/>
              <a:ext cx="130982" cy="130982"/>
            </a:xfrm>
            <a:custGeom>
              <a:avLst/>
              <a:gdLst/>
              <a:ahLst/>
              <a:cxnLst/>
              <a:rect l="l" t="t" r="r" b="b"/>
              <a:pathLst>
                <a:path w="7518" h="7518" extrusionOk="0">
                  <a:moveTo>
                    <a:pt x="1" y="1"/>
                  </a:moveTo>
                  <a:lnTo>
                    <a:pt x="1" y="1467"/>
                  </a:lnTo>
                  <a:cubicBezTo>
                    <a:pt x="1" y="4034"/>
                    <a:pt x="1468" y="6356"/>
                    <a:pt x="3790" y="7517"/>
                  </a:cubicBezTo>
                  <a:cubicBezTo>
                    <a:pt x="6051" y="6356"/>
                    <a:pt x="7517" y="4034"/>
                    <a:pt x="7517" y="1467"/>
                  </a:cubicBezTo>
                  <a:lnTo>
                    <a:pt x="7517" y="1"/>
                  </a:lnTo>
                  <a:cubicBezTo>
                    <a:pt x="5243" y="1198"/>
                    <a:pt x="3789" y="3568"/>
                    <a:pt x="3788" y="6191"/>
                  </a:cubicBezTo>
                  <a:lnTo>
                    <a:pt x="3788" y="6191"/>
                  </a:lnTo>
                  <a:cubicBezTo>
                    <a:pt x="3729" y="3570"/>
                    <a:pt x="2276" y="1258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3144;p22"/>
            <p:cNvSpPr/>
            <p:nvPr/>
          </p:nvSpPr>
          <p:spPr>
            <a:xfrm>
              <a:off x="5065836" y="3886602"/>
              <a:ext cx="38347" cy="87322"/>
            </a:xfrm>
            <a:custGeom>
              <a:avLst/>
              <a:gdLst/>
              <a:ahLst/>
              <a:cxnLst/>
              <a:rect l="l" t="t" r="r" b="b"/>
              <a:pathLst>
                <a:path w="2201" h="5012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895"/>
                    <a:pt x="795" y="3729"/>
                    <a:pt x="2201" y="5012"/>
                  </a:cubicBezTo>
                  <a:cubicBezTo>
                    <a:pt x="795" y="3729"/>
                    <a:pt x="1" y="1895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3145;p22"/>
            <p:cNvSpPr/>
            <p:nvPr/>
          </p:nvSpPr>
          <p:spPr>
            <a:xfrm>
              <a:off x="5158471" y="3886602"/>
              <a:ext cx="38347" cy="87322"/>
            </a:xfrm>
            <a:custGeom>
              <a:avLst/>
              <a:gdLst/>
              <a:ahLst/>
              <a:cxnLst/>
              <a:rect l="l" t="t" r="r" b="b"/>
              <a:pathLst>
                <a:path w="2201" h="5012" extrusionOk="0">
                  <a:moveTo>
                    <a:pt x="2200" y="1"/>
                  </a:moveTo>
                  <a:lnTo>
                    <a:pt x="2200" y="1"/>
                  </a:lnTo>
                  <a:cubicBezTo>
                    <a:pt x="2200" y="1895"/>
                    <a:pt x="1406" y="3729"/>
                    <a:pt x="0" y="5012"/>
                  </a:cubicBezTo>
                  <a:cubicBezTo>
                    <a:pt x="1406" y="3729"/>
                    <a:pt x="2200" y="1895"/>
                    <a:pt x="220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146;p22"/>
            <p:cNvSpPr/>
            <p:nvPr/>
          </p:nvSpPr>
          <p:spPr>
            <a:xfrm>
              <a:off x="5065836" y="4030338"/>
              <a:ext cx="130982" cy="106486"/>
            </a:xfrm>
            <a:custGeom>
              <a:avLst/>
              <a:gdLst/>
              <a:ahLst/>
              <a:cxnLst/>
              <a:rect l="l" t="t" r="r" b="b"/>
              <a:pathLst>
                <a:path w="7518" h="6112" extrusionOk="0">
                  <a:moveTo>
                    <a:pt x="7517" y="1"/>
                  </a:moveTo>
                  <a:lnTo>
                    <a:pt x="7517" y="1"/>
                  </a:lnTo>
                  <a:cubicBezTo>
                    <a:pt x="7517" y="2567"/>
                    <a:pt x="6112" y="4951"/>
                    <a:pt x="3790" y="6112"/>
                  </a:cubicBezTo>
                  <a:cubicBezTo>
                    <a:pt x="1468" y="4951"/>
                    <a:pt x="1" y="2567"/>
                    <a:pt x="1" y="1"/>
                  </a:cubicBezTo>
                  <a:lnTo>
                    <a:pt x="1" y="1"/>
                  </a:lnTo>
                  <a:cubicBezTo>
                    <a:pt x="1" y="2567"/>
                    <a:pt x="1468" y="4951"/>
                    <a:pt x="3790" y="6112"/>
                  </a:cubicBezTo>
                  <a:cubicBezTo>
                    <a:pt x="6112" y="4951"/>
                    <a:pt x="7517" y="2567"/>
                    <a:pt x="7517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3147;p22"/>
            <p:cNvSpPr/>
            <p:nvPr/>
          </p:nvSpPr>
          <p:spPr>
            <a:xfrm>
              <a:off x="4922118" y="3717325"/>
              <a:ext cx="130965" cy="132045"/>
            </a:xfrm>
            <a:custGeom>
              <a:avLst/>
              <a:gdLst/>
              <a:ahLst/>
              <a:cxnLst/>
              <a:rect l="l" t="t" r="r" b="b"/>
              <a:pathLst>
                <a:path w="7517" h="7579" extrusionOk="0">
                  <a:moveTo>
                    <a:pt x="0" y="1"/>
                  </a:moveTo>
                  <a:lnTo>
                    <a:pt x="0" y="1467"/>
                  </a:lnTo>
                  <a:cubicBezTo>
                    <a:pt x="0" y="4034"/>
                    <a:pt x="1467" y="6417"/>
                    <a:pt x="3728" y="7578"/>
                  </a:cubicBezTo>
                  <a:cubicBezTo>
                    <a:pt x="6050" y="6417"/>
                    <a:pt x="7517" y="4034"/>
                    <a:pt x="7517" y="1467"/>
                  </a:cubicBezTo>
                  <a:lnTo>
                    <a:pt x="7517" y="1"/>
                  </a:lnTo>
                  <a:cubicBezTo>
                    <a:pt x="5242" y="1198"/>
                    <a:pt x="3788" y="3568"/>
                    <a:pt x="3730" y="6191"/>
                  </a:cubicBezTo>
                  <a:lnTo>
                    <a:pt x="3730" y="6191"/>
                  </a:lnTo>
                  <a:cubicBezTo>
                    <a:pt x="3728" y="3568"/>
                    <a:pt x="2275" y="1198"/>
                    <a:pt x="0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3148;p22"/>
            <p:cNvSpPr/>
            <p:nvPr/>
          </p:nvSpPr>
          <p:spPr>
            <a:xfrm>
              <a:off x="4922118" y="4004796"/>
              <a:ext cx="130965" cy="132028"/>
            </a:xfrm>
            <a:custGeom>
              <a:avLst/>
              <a:gdLst/>
              <a:ahLst/>
              <a:cxnLst/>
              <a:rect l="l" t="t" r="r" b="b"/>
              <a:pathLst>
                <a:path w="7517" h="7578" extrusionOk="0">
                  <a:moveTo>
                    <a:pt x="0" y="0"/>
                  </a:moveTo>
                  <a:lnTo>
                    <a:pt x="0" y="1467"/>
                  </a:lnTo>
                  <a:cubicBezTo>
                    <a:pt x="0" y="4033"/>
                    <a:pt x="1406" y="6417"/>
                    <a:pt x="3728" y="7578"/>
                  </a:cubicBezTo>
                  <a:cubicBezTo>
                    <a:pt x="6050" y="6417"/>
                    <a:pt x="7517" y="4033"/>
                    <a:pt x="7517" y="1467"/>
                  </a:cubicBezTo>
                  <a:lnTo>
                    <a:pt x="7517" y="0"/>
                  </a:lnTo>
                  <a:cubicBezTo>
                    <a:pt x="5194" y="1222"/>
                    <a:pt x="3728" y="3667"/>
                    <a:pt x="3728" y="6294"/>
                  </a:cubicBezTo>
                  <a:cubicBezTo>
                    <a:pt x="3728" y="3667"/>
                    <a:pt x="2322" y="1222"/>
                    <a:pt x="0" y="0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149;p22"/>
            <p:cNvSpPr/>
            <p:nvPr/>
          </p:nvSpPr>
          <p:spPr>
            <a:xfrm>
              <a:off x="4778382" y="3717325"/>
              <a:ext cx="130965" cy="130982"/>
            </a:xfrm>
            <a:custGeom>
              <a:avLst/>
              <a:gdLst/>
              <a:ahLst/>
              <a:cxnLst/>
              <a:rect l="l" t="t" r="r" b="b"/>
              <a:pathLst>
                <a:path w="7517" h="7518" extrusionOk="0">
                  <a:moveTo>
                    <a:pt x="0" y="1"/>
                  </a:moveTo>
                  <a:lnTo>
                    <a:pt x="0" y="1467"/>
                  </a:lnTo>
                  <a:cubicBezTo>
                    <a:pt x="0" y="4034"/>
                    <a:pt x="1467" y="6356"/>
                    <a:pt x="3728" y="7517"/>
                  </a:cubicBezTo>
                  <a:cubicBezTo>
                    <a:pt x="6050" y="6356"/>
                    <a:pt x="7517" y="4034"/>
                    <a:pt x="7517" y="1467"/>
                  </a:cubicBezTo>
                  <a:lnTo>
                    <a:pt x="7517" y="1"/>
                  </a:lnTo>
                  <a:cubicBezTo>
                    <a:pt x="5195" y="1223"/>
                    <a:pt x="3728" y="3667"/>
                    <a:pt x="3728" y="6356"/>
                  </a:cubicBezTo>
                  <a:cubicBezTo>
                    <a:pt x="3728" y="3667"/>
                    <a:pt x="2322" y="1284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3150;p22"/>
            <p:cNvSpPr/>
            <p:nvPr/>
          </p:nvSpPr>
          <p:spPr>
            <a:xfrm>
              <a:off x="4778382" y="3886602"/>
              <a:ext cx="38347" cy="87322"/>
            </a:xfrm>
            <a:custGeom>
              <a:avLst/>
              <a:gdLst/>
              <a:ahLst/>
              <a:cxnLst/>
              <a:rect l="l" t="t" r="r" b="b"/>
              <a:pathLst>
                <a:path w="2201" h="5012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895"/>
                    <a:pt x="795" y="3729"/>
                    <a:pt x="2200" y="5012"/>
                  </a:cubicBezTo>
                  <a:cubicBezTo>
                    <a:pt x="795" y="3729"/>
                    <a:pt x="0" y="1895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3151;p22"/>
            <p:cNvSpPr/>
            <p:nvPr/>
          </p:nvSpPr>
          <p:spPr>
            <a:xfrm>
              <a:off x="4871000" y="3886602"/>
              <a:ext cx="38347" cy="87322"/>
            </a:xfrm>
            <a:custGeom>
              <a:avLst/>
              <a:gdLst/>
              <a:ahLst/>
              <a:cxnLst/>
              <a:rect l="l" t="t" r="r" b="b"/>
              <a:pathLst>
                <a:path w="2201" h="5012" extrusionOk="0">
                  <a:moveTo>
                    <a:pt x="2201" y="1"/>
                  </a:moveTo>
                  <a:lnTo>
                    <a:pt x="2201" y="1"/>
                  </a:lnTo>
                  <a:cubicBezTo>
                    <a:pt x="2201" y="1895"/>
                    <a:pt x="1406" y="3729"/>
                    <a:pt x="1" y="5012"/>
                  </a:cubicBezTo>
                  <a:cubicBezTo>
                    <a:pt x="1406" y="3729"/>
                    <a:pt x="2201" y="1895"/>
                    <a:pt x="220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152;p22"/>
            <p:cNvSpPr/>
            <p:nvPr/>
          </p:nvSpPr>
          <p:spPr>
            <a:xfrm>
              <a:off x="4778382" y="4029275"/>
              <a:ext cx="130965" cy="106486"/>
            </a:xfrm>
            <a:custGeom>
              <a:avLst/>
              <a:gdLst/>
              <a:ahLst/>
              <a:cxnLst/>
              <a:rect l="l" t="t" r="r" b="b"/>
              <a:pathLst>
                <a:path w="7517" h="6112" extrusionOk="0">
                  <a:moveTo>
                    <a:pt x="3728" y="6111"/>
                  </a:moveTo>
                  <a:cubicBezTo>
                    <a:pt x="6050" y="4950"/>
                    <a:pt x="7517" y="2567"/>
                    <a:pt x="7517" y="1"/>
                  </a:cubicBezTo>
                  <a:lnTo>
                    <a:pt x="7517" y="1"/>
                  </a:lnTo>
                  <a:cubicBezTo>
                    <a:pt x="7517" y="2567"/>
                    <a:pt x="6050" y="4950"/>
                    <a:pt x="3728" y="6111"/>
                  </a:cubicBezTo>
                  <a:lnTo>
                    <a:pt x="3728" y="6111"/>
                  </a:lnTo>
                  <a:cubicBezTo>
                    <a:pt x="1406" y="4950"/>
                    <a:pt x="0" y="2567"/>
                    <a:pt x="0" y="1"/>
                  </a:cubicBezTo>
                  <a:lnTo>
                    <a:pt x="0" y="1"/>
                  </a:lnTo>
                  <a:cubicBezTo>
                    <a:pt x="0" y="2567"/>
                    <a:pt x="1406" y="4950"/>
                    <a:pt x="3728" y="611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3153;p22"/>
            <p:cNvSpPr/>
            <p:nvPr/>
          </p:nvSpPr>
          <p:spPr>
            <a:xfrm>
              <a:off x="4633583" y="3717325"/>
              <a:ext cx="132028" cy="132045"/>
            </a:xfrm>
            <a:custGeom>
              <a:avLst/>
              <a:gdLst/>
              <a:ahLst/>
              <a:cxnLst/>
              <a:rect l="l" t="t" r="r" b="b"/>
              <a:pathLst>
                <a:path w="7578" h="7579" extrusionOk="0">
                  <a:moveTo>
                    <a:pt x="61" y="1"/>
                  </a:moveTo>
                  <a:lnTo>
                    <a:pt x="61" y="1467"/>
                  </a:lnTo>
                  <a:cubicBezTo>
                    <a:pt x="0" y="4034"/>
                    <a:pt x="1467" y="6417"/>
                    <a:pt x="3789" y="7578"/>
                  </a:cubicBezTo>
                  <a:cubicBezTo>
                    <a:pt x="6111" y="6417"/>
                    <a:pt x="7578" y="4034"/>
                    <a:pt x="7578" y="1467"/>
                  </a:cubicBezTo>
                  <a:lnTo>
                    <a:pt x="7578" y="1"/>
                  </a:lnTo>
                  <a:cubicBezTo>
                    <a:pt x="5256" y="1223"/>
                    <a:pt x="3789" y="3667"/>
                    <a:pt x="3789" y="6356"/>
                  </a:cubicBezTo>
                  <a:cubicBezTo>
                    <a:pt x="3789" y="3667"/>
                    <a:pt x="2384" y="1223"/>
                    <a:pt x="61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3154;p22"/>
            <p:cNvSpPr/>
            <p:nvPr/>
          </p:nvSpPr>
          <p:spPr>
            <a:xfrm>
              <a:off x="4633583" y="4004796"/>
              <a:ext cx="132028" cy="132028"/>
            </a:xfrm>
            <a:custGeom>
              <a:avLst/>
              <a:gdLst/>
              <a:ahLst/>
              <a:cxnLst/>
              <a:rect l="l" t="t" r="r" b="b"/>
              <a:pathLst>
                <a:path w="7578" h="7578" extrusionOk="0">
                  <a:moveTo>
                    <a:pt x="61" y="0"/>
                  </a:moveTo>
                  <a:lnTo>
                    <a:pt x="61" y="1467"/>
                  </a:lnTo>
                  <a:cubicBezTo>
                    <a:pt x="0" y="4033"/>
                    <a:pt x="1467" y="6417"/>
                    <a:pt x="3789" y="7578"/>
                  </a:cubicBezTo>
                  <a:cubicBezTo>
                    <a:pt x="6111" y="6417"/>
                    <a:pt x="7578" y="4033"/>
                    <a:pt x="7578" y="1467"/>
                  </a:cubicBezTo>
                  <a:lnTo>
                    <a:pt x="7578" y="0"/>
                  </a:lnTo>
                  <a:cubicBezTo>
                    <a:pt x="5256" y="1222"/>
                    <a:pt x="3789" y="3667"/>
                    <a:pt x="3789" y="6294"/>
                  </a:cubicBezTo>
                  <a:cubicBezTo>
                    <a:pt x="3789" y="3667"/>
                    <a:pt x="2384" y="1222"/>
                    <a:pt x="61" y="0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155;p22"/>
            <p:cNvSpPr/>
            <p:nvPr/>
          </p:nvSpPr>
          <p:spPr>
            <a:xfrm>
              <a:off x="4490911" y="3717325"/>
              <a:ext cx="130982" cy="130982"/>
            </a:xfrm>
            <a:custGeom>
              <a:avLst/>
              <a:gdLst/>
              <a:ahLst/>
              <a:cxnLst/>
              <a:rect l="l" t="t" r="r" b="b"/>
              <a:pathLst>
                <a:path w="7518" h="7518" extrusionOk="0">
                  <a:moveTo>
                    <a:pt x="1" y="1"/>
                  </a:moveTo>
                  <a:lnTo>
                    <a:pt x="1" y="1467"/>
                  </a:lnTo>
                  <a:cubicBezTo>
                    <a:pt x="1" y="4034"/>
                    <a:pt x="1467" y="6356"/>
                    <a:pt x="3728" y="7517"/>
                  </a:cubicBezTo>
                  <a:cubicBezTo>
                    <a:pt x="6050" y="6356"/>
                    <a:pt x="7517" y="4034"/>
                    <a:pt x="7517" y="1467"/>
                  </a:cubicBezTo>
                  <a:lnTo>
                    <a:pt x="7517" y="1"/>
                  </a:lnTo>
                  <a:cubicBezTo>
                    <a:pt x="5195" y="1223"/>
                    <a:pt x="3728" y="3667"/>
                    <a:pt x="3728" y="6356"/>
                  </a:cubicBezTo>
                  <a:cubicBezTo>
                    <a:pt x="3728" y="3667"/>
                    <a:pt x="2323" y="1284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3156;p22"/>
            <p:cNvSpPr/>
            <p:nvPr/>
          </p:nvSpPr>
          <p:spPr>
            <a:xfrm>
              <a:off x="4583546" y="3886602"/>
              <a:ext cx="38347" cy="87322"/>
            </a:xfrm>
            <a:custGeom>
              <a:avLst/>
              <a:gdLst/>
              <a:ahLst/>
              <a:cxnLst/>
              <a:rect l="l" t="t" r="r" b="b"/>
              <a:pathLst>
                <a:path w="2201" h="5012" extrusionOk="0">
                  <a:moveTo>
                    <a:pt x="2200" y="1"/>
                  </a:moveTo>
                  <a:lnTo>
                    <a:pt x="2200" y="1"/>
                  </a:lnTo>
                  <a:cubicBezTo>
                    <a:pt x="2200" y="1895"/>
                    <a:pt x="1406" y="3729"/>
                    <a:pt x="0" y="5012"/>
                  </a:cubicBezTo>
                  <a:cubicBezTo>
                    <a:pt x="1406" y="3729"/>
                    <a:pt x="2200" y="1895"/>
                    <a:pt x="220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3157;p22"/>
            <p:cNvSpPr/>
            <p:nvPr/>
          </p:nvSpPr>
          <p:spPr>
            <a:xfrm>
              <a:off x="4489848" y="3886602"/>
              <a:ext cx="39410" cy="87322"/>
            </a:xfrm>
            <a:custGeom>
              <a:avLst/>
              <a:gdLst/>
              <a:ahLst/>
              <a:cxnLst/>
              <a:rect l="l" t="t" r="r" b="b"/>
              <a:pathLst>
                <a:path w="2262" h="5012" extrusionOk="0">
                  <a:moveTo>
                    <a:pt x="62" y="1"/>
                  </a:moveTo>
                  <a:lnTo>
                    <a:pt x="62" y="1"/>
                  </a:lnTo>
                  <a:cubicBezTo>
                    <a:pt x="0" y="1895"/>
                    <a:pt x="856" y="3729"/>
                    <a:pt x="2261" y="5012"/>
                  </a:cubicBezTo>
                  <a:cubicBezTo>
                    <a:pt x="856" y="3729"/>
                    <a:pt x="0" y="1895"/>
                    <a:pt x="62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158;p22"/>
            <p:cNvSpPr/>
            <p:nvPr/>
          </p:nvSpPr>
          <p:spPr>
            <a:xfrm>
              <a:off x="4489848" y="4029275"/>
              <a:ext cx="132045" cy="106486"/>
            </a:xfrm>
            <a:custGeom>
              <a:avLst/>
              <a:gdLst/>
              <a:ahLst/>
              <a:cxnLst/>
              <a:rect l="l" t="t" r="r" b="b"/>
              <a:pathLst>
                <a:path w="7579" h="6112" extrusionOk="0">
                  <a:moveTo>
                    <a:pt x="3789" y="6111"/>
                  </a:moveTo>
                  <a:cubicBezTo>
                    <a:pt x="6111" y="4950"/>
                    <a:pt x="7578" y="2567"/>
                    <a:pt x="7578" y="1"/>
                  </a:cubicBezTo>
                  <a:lnTo>
                    <a:pt x="7578" y="1"/>
                  </a:lnTo>
                  <a:cubicBezTo>
                    <a:pt x="7578" y="2567"/>
                    <a:pt x="6111" y="4950"/>
                    <a:pt x="3789" y="6111"/>
                  </a:cubicBezTo>
                  <a:cubicBezTo>
                    <a:pt x="1467" y="4950"/>
                    <a:pt x="0" y="2567"/>
                    <a:pt x="62" y="1"/>
                  </a:cubicBezTo>
                  <a:lnTo>
                    <a:pt x="62" y="1"/>
                  </a:lnTo>
                  <a:cubicBezTo>
                    <a:pt x="0" y="2567"/>
                    <a:pt x="1467" y="4950"/>
                    <a:pt x="3789" y="611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3159;p22"/>
            <p:cNvSpPr/>
            <p:nvPr/>
          </p:nvSpPr>
          <p:spPr>
            <a:xfrm>
              <a:off x="4346112" y="3717325"/>
              <a:ext cx="132045" cy="132045"/>
            </a:xfrm>
            <a:custGeom>
              <a:avLst/>
              <a:gdLst/>
              <a:ahLst/>
              <a:cxnLst/>
              <a:rect l="l" t="t" r="r" b="b"/>
              <a:pathLst>
                <a:path w="7579" h="7579" extrusionOk="0">
                  <a:moveTo>
                    <a:pt x="1" y="1"/>
                  </a:moveTo>
                  <a:lnTo>
                    <a:pt x="1" y="1467"/>
                  </a:lnTo>
                  <a:cubicBezTo>
                    <a:pt x="1" y="4034"/>
                    <a:pt x="1467" y="6417"/>
                    <a:pt x="3789" y="7578"/>
                  </a:cubicBezTo>
                  <a:cubicBezTo>
                    <a:pt x="6112" y="6417"/>
                    <a:pt x="7578" y="4034"/>
                    <a:pt x="7578" y="1467"/>
                  </a:cubicBezTo>
                  <a:lnTo>
                    <a:pt x="7578" y="1"/>
                  </a:lnTo>
                  <a:cubicBezTo>
                    <a:pt x="5256" y="1223"/>
                    <a:pt x="3789" y="3667"/>
                    <a:pt x="3789" y="6356"/>
                  </a:cubicBezTo>
                  <a:cubicBezTo>
                    <a:pt x="3789" y="3667"/>
                    <a:pt x="2384" y="1223"/>
                    <a:pt x="1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3160;p22"/>
            <p:cNvSpPr/>
            <p:nvPr/>
          </p:nvSpPr>
          <p:spPr>
            <a:xfrm>
              <a:off x="4346112" y="4004796"/>
              <a:ext cx="132045" cy="132028"/>
            </a:xfrm>
            <a:custGeom>
              <a:avLst/>
              <a:gdLst/>
              <a:ahLst/>
              <a:cxnLst/>
              <a:rect l="l" t="t" r="r" b="b"/>
              <a:pathLst>
                <a:path w="7579" h="7578" extrusionOk="0">
                  <a:moveTo>
                    <a:pt x="1" y="0"/>
                  </a:moveTo>
                  <a:lnTo>
                    <a:pt x="1" y="1467"/>
                  </a:lnTo>
                  <a:cubicBezTo>
                    <a:pt x="1" y="4033"/>
                    <a:pt x="1467" y="6417"/>
                    <a:pt x="3789" y="7578"/>
                  </a:cubicBezTo>
                  <a:cubicBezTo>
                    <a:pt x="6112" y="6417"/>
                    <a:pt x="7578" y="4033"/>
                    <a:pt x="7578" y="1467"/>
                  </a:cubicBezTo>
                  <a:lnTo>
                    <a:pt x="7578" y="0"/>
                  </a:lnTo>
                  <a:cubicBezTo>
                    <a:pt x="5256" y="1222"/>
                    <a:pt x="3789" y="3667"/>
                    <a:pt x="3789" y="6294"/>
                  </a:cubicBezTo>
                  <a:cubicBezTo>
                    <a:pt x="3789" y="3667"/>
                    <a:pt x="2323" y="1222"/>
                    <a:pt x="1" y="0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161;p22"/>
            <p:cNvSpPr/>
            <p:nvPr/>
          </p:nvSpPr>
          <p:spPr>
            <a:xfrm>
              <a:off x="5064773" y="3861061"/>
              <a:ext cx="132045" cy="132028"/>
            </a:xfrm>
            <a:custGeom>
              <a:avLst/>
              <a:gdLst/>
              <a:ahLst/>
              <a:cxnLst/>
              <a:rect l="l" t="t" r="r" b="b"/>
              <a:pathLst>
                <a:path w="7579" h="7578" extrusionOk="0">
                  <a:moveTo>
                    <a:pt x="1" y="0"/>
                  </a:moveTo>
                  <a:lnTo>
                    <a:pt x="1" y="1467"/>
                  </a:lnTo>
                  <a:cubicBezTo>
                    <a:pt x="1" y="4034"/>
                    <a:pt x="1467" y="6417"/>
                    <a:pt x="3790" y="7578"/>
                  </a:cubicBezTo>
                  <a:lnTo>
                    <a:pt x="3851" y="7517"/>
                  </a:lnTo>
                  <a:cubicBezTo>
                    <a:pt x="4401" y="7211"/>
                    <a:pt x="4890" y="6845"/>
                    <a:pt x="5378" y="6478"/>
                  </a:cubicBezTo>
                  <a:cubicBezTo>
                    <a:pt x="6784" y="5134"/>
                    <a:pt x="7578" y="3361"/>
                    <a:pt x="7578" y="1467"/>
                  </a:cubicBezTo>
                  <a:lnTo>
                    <a:pt x="7578" y="0"/>
                  </a:lnTo>
                  <a:cubicBezTo>
                    <a:pt x="5256" y="1223"/>
                    <a:pt x="3790" y="3667"/>
                    <a:pt x="3790" y="6295"/>
                  </a:cubicBezTo>
                  <a:cubicBezTo>
                    <a:pt x="3790" y="3667"/>
                    <a:pt x="2323" y="1223"/>
                    <a:pt x="1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3162;p22"/>
            <p:cNvSpPr/>
            <p:nvPr/>
          </p:nvSpPr>
          <p:spPr>
            <a:xfrm>
              <a:off x="5065836" y="4004796"/>
              <a:ext cx="130982" cy="130965"/>
            </a:xfrm>
            <a:custGeom>
              <a:avLst/>
              <a:gdLst/>
              <a:ahLst/>
              <a:cxnLst/>
              <a:rect l="l" t="t" r="r" b="b"/>
              <a:pathLst>
                <a:path w="7518" h="7517" extrusionOk="0">
                  <a:moveTo>
                    <a:pt x="1" y="0"/>
                  </a:moveTo>
                  <a:lnTo>
                    <a:pt x="1" y="1467"/>
                  </a:lnTo>
                  <a:cubicBezTo>
                    <a:pt x="1" y="4033"/>
                    <a:pt x="1468" y="6355"/>
                    <a:pt x="3790" y="7516"/>
                  </a:cubicBezTo>
                  <a:cubicBezTo>
                    <a:pt x="6112" y="6355"/>
                    <a:pt x="7517" y="4033"/>
                    <a:pt x="7517" y="1406"/>
                  </a:cubicBezTo>
                  <a:lnTo>
                    <a:pt x="7517" y="0"/>
                  </a:lnTo>
                  <a:cubicBezTo>
                    <a:pt x="5195" y="1222"/>
                    <a:pt x="3790" y="3667"/>
                    <a:pt x="3790" y="6294"/>
                  </a:cubicBezTo>
                  <a:cubicBezTo>
                    <a:pt x="3790" y="3667"/>
                    <a:pt x="2323" y="1222"/>
                    <a:pt x="1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3163;p22"/>
            <p:cNvSpPr/>
            <p:nvPr/>
          </p:nvSpPr>
          <p:spPr>
            <a:xfrm>
              <a:off x="4923180" y="3861061"/>
              <a:ext cx="130965" cy="132028"/>
            </a:xfrm>
            <a:custGeom>
              <a:avLst/>
              <a:gdLst/>
              <a:ahLst/>
              <a:cxnLst/>
              <a:rect l="l" t="t" r="r" b="b"/>
              <a:pathLst>
                <a:path w="7517" h="7578" extrusionOk="0">
                  <a:moveTo>
                    <a:pt x="7456" y="0"/>
                  </a:moveTo>
                  <a:lnTo>
                    <a:pt x="7456" y="33"/>
                  </a:lnTo>
                  <a:lnTo>
                    <a:pt x="7456" y="33"/>
                  </a:lnTo>
                  <a:cubicBezTo>
                    <a:pt x="7476" y="22"/>
                    <a:pt x="7496" y="11"/>
                    <a:pt x="7517" y="0"/>
                  </a:cubicBezTo>
                  <a:close/>
                  <a:moveTo>
                    <a:pt x="0" y="0"/>
                  </a:moveTo>
                  <a:lnTo>
                    <a:pt x="0" y="1467"/>
                  </a:lnTo>
                  <a:cubicBezTo>
                    <a:pt x="0" y="3361"/>
                    <a:pt x="795" y="5195"/>
                    <a:pt x="2200" y="6478"/>
                  </a:cubicBezTo>
                  <a:cubicBezTo>
                    <a:pt x="2689" y="6906"/>
                    <a:pt x="3178" y="7272"/>
                    <a:pt x="3728" y="7578"/>
                  </a:cubicBezTo>
                  <a:cubicBezTo>
                    <a:pt x="4278" y="7272"/>
                    <a:pt x="4767" y="6906"/>
                    <a:pt x="5256" y="6478"/>
                  </a:cubicBezTo>
                  <a:cubicBezTo>
                    <a:pt x="6661" y="5195"/>
                    <a:pt x="7456" y="3361"/>
                    <a:pt x="7456" y="1467"/>
                  </a:cubicBezTo>
                  <a:lnTo>
                    <a:pt x="7456" y="33"/>
                  </a:lnTo>
                  <a:lnTo>
                    <a:pt x="7456" y="33"/>
                  </a:lnTo>
                  <a:cubicBezTo>
                    <a:pt x="5170" y="1266"/>
                    <a:pt x="3789" y="3690"/>
                    <a:pt x="3789" y="6295"/>
                  </a:cubicBezTo>
                  <a:cubicBezTo>
                    <a:pt x="3789" y="5317"/>
                    <a:pt x="3545" y="4339"/>
                    <a:pt x="3178" y="3484"/>
                  </a:cubicBezTo>
                  <a:cubicBezTo>
                    <a:pt x="2567" y="1956"/>
                    <a:pt x="1406" y="734"/>
                    <a:pt x="0" y="0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164;p22"/>
            <p:cNvSpPr/>
            <p:nvPr/>
          </p:nvSpPr>
          <p:spPr>
            <a:xfrm>
              <a:off x="4778382" y="3861061"/>
              <a:ext cx="130965" cy="132028"/>
            </a:xfrm>
            <a:custGeom>
              <a:avLst/>
              <a:gdLst/>
              <a:ahLst/>
              <a:cxnLst/>
              <a:rect l="l" t="t" r="r" b="b"/>
              <a:pathLst>
                <a:path w="7517" h="7578" extrusionOk="0">
                  <a:moveTo>
                    <a:pt x="0" y="0"/>
                  </a:moveTo>
                  <a:lnTo>
                    <a:pt x="0" y="1467"/>
                  </a:lnTo>
                  <a:cubicBezTo>
                    <a:pt x="0" y="4034"/>
                    <a:pt x="1406" y="6417"/>
                    <a:pt x="3728" y="7578"/>
                  </a:cubicBezTo>
                  <a:lnTo>
                    <a:pt x="3728" y="7517"/>
                  </a:lnTo>
                  <a:cubicBezTo>
                    <a:pt x="6050" y="6356"/>
                    <a:pt x="7517" y="4034"/>
                    <a:pt x="7517" y="1467"/>
                  </a:cubicBezTo>
                  <a:lnTo>
                    <a:pt x="7517" y="0"/>
                  </a:lnTo>
                  <a:cubicBezTo>
                    <a:pt x="5195" y="1223"/>
                    <a:pt x="3728" y="3667"/>
                    <a:pt x="3728" y="6295"/>
                  </a:cubicBezTo>
                  <a:cubicBezTo>
                    <a:pt x="3728" y="3667"/>
                    <a:pt x="2322" y="1223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3165;p22"/>
            <p:cNvSpPr/>
            <p:nvPr/>
          </p:nvSpPr>
          <p:spPr>
            <a:xfrm>
              <a:off x="4778382" y="4004796"/>
              <a:ext cx="130965" cy="130965"/>
            </a:xfrm>
            <a:custGeom>
              <a:avLst/>
              <a:gdLst/>
              <a:ahLst/>
              <a:cxnLst/>
              <a:rect l="l" t="t" r="r" b="b"/>
              <a:pathLst>
                <a:path w="7517" h="7517" extrusionOk="0">
                  <a:moveTo>
                    <a:pt x="0" y="0"/>
                  </a:moveTo>
                  <a:lnTo>
                    <a:pt x="0" y="1467"/>
                  </a:lnTo>
                  <a:cubicBezTo>
                    <a:pt x="0" y="4033"/>
                    <a:pt x="1467" y="6355"/>
                    <a:pt x="3728" y="7516"/>
                  </a:cubicBezTo>
                  <a:cubicBezTo>
                    <a:pt x="6050" y="6355"/>
                    <a:pt x="7517" y="3972"/>
                    <a:pt x="7517" y="1406"/>
                  </a:cubicBezTo>
                  <a:lnTo>
                    <a:pt x="7517" y="0"/>
                  </a:lnTo>
                  <a:cubicBezTo>
                    <a:pt x="5195" y="1222"/>
                    <a:pt x="3728" y="3667"/>
                    <a:pt x="3728" y="6294"/>
                  </a:cubicBezTo>
                  <a:cubicBezTo>
                    <a:pt x="3728" y="3667"/>
                    <a:pt x="2322" y="1222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166;p22"/>
            <p:cNvSpPr/>
            <p:nvPr/>
          </p:nvSpPr>
          <p:spPr>
            <a:xfrm>
              <a:off x="4634646" y="3861061"/>
              <a:ext cx="130965" cy="132028"/>
            </a:xfrm>
            <a:custGeom>
              <a:avLst/>
              <a:gdLst/>
              <a:ahLst/>
              <a:cxnLst/>
              <a:rect l="l" t="t" r="r" b="b"/>
              <a:pathLst>
                <a:path w="7517" h="7578" extrusionOk="0">
                  <a:moveTo>
                    <a:pt x="0" y="0"/>
                  </a:moveTo>
                  <a:lnTo>
                    <a:pt x="0" y="1467"/>
                  </a:lnTo>
                  <a:cubicBezTo>
                    <a:pt x="0" y="3361"/>
                    <a:pt x="795" y="5195"/>
                    <a:pt x="2261" y="6478"/>
                  </a:cubicBezTo>
                  <a:cubicBezTo>
                    <a:pt x="2750" y="6906"/>
                    <a:pt x="3239" y="7272"/>
                    <a:pt x="3789" y="7578"/>
                  </a:cubicBezTo>
                  <a:cubicBezTo>
                    <a:pt x="4339" y="7272"/>
                    <a:pt x="4828" y="6906"/>
                    <a:pt x="5317" y="6478"/>
                  </a:cubicBezTo>
                  <a:cubicBezTo>
                    <a:pt x="6722" y="5195"/>
                    <a:pt x="7517" y="3361"/>
                    <a:pt x="7517" y="1467"/>
                  </a:cubicBezTo>
                  <a:lnTo>
                    <a:pt x="7517" y="0"/>
                  </a:lnTo>
                  <a:cubicBezTo>
                    <a:pt x="5195" y="1223"/>
                    <a:pt x="3728" y="3667"/>
                    <a:pt x="3728" y="6295"/>
                  </a:cubicBezTo>
                  <a:cubicBezTo>
                    <a:pt x="3728" y="3667"/>
                    <a:pt x="2261" y="1223"/>
                    <a:pt x="0" y="0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3167;p22"/>
            <p:cNvSpPr/>
            <p:nvPr/>
          </p:nvSpPr>
          <p:spPr>
            <a:xfrm>
              <a:off x="4489848" y="3861061"/>
              <a:ext cx="132045" cy="132028"/>
            </a:xfrm>
            <a:custGeom>
              <a:avLst/>
              <a:gdLst/>
              <a:ahLst/>
              <a:cxnLst/>
              <a:rect l="l" t="t" r="r" b="b"/>
              <a:pathLst>
                <a:path w="7579" h="7578" extrusionOk="0">
                  <a:moveTo>
                    <a:pt x="62" y="0"/>
                  </a:moveTo>
                  <a:lnTo>
                    <a:pt x="62" y="1467"/>
                  </a:lnTo>
                  <a:cubicBezTo>
                    <a:pt x="0" y="4034"/>
                    <a:pt x="1467" y="6417"/>
                    <a:pt x="3789" y="7578"/>
                  </a:cubicBezTo>
                  <a:lnTo>
                    <a:pt x="3789" y="7517"/>
                  </a:lnTo>
                  <a:cubicBezTo>
                    <a:pt x="6111" y="6356"/>
                    <a:pt x="7578" y="4034"/>
                    <a:pt x="7578" y="1467"/>
                  </a:cubicBezTo>
                  <a:lnTo>
                    <a:pt x="7578" y="0"/>
                  </a:lnTo>
                  <a:cubicBezTo>
                    <a:pt x="5256" y="1223"/>
                    <a:pt x="3789" y="3667"/>
                    <a:pt x="3789" y="6295"/>
                  </a:cubicBezTo>
                  <a:cubicBezTo>
                    <a:pt x="3789" y="3667"/>
                    <a:pt x="2384" y="1223"/>
                    <a:pt x="62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3168;p22"/>
            <p:cNvSpPr/>
            <p:nvPr/>
          </p:nvSpPr>
          <p:spPr>
            <a:xfrm>
              <a:off x="4347175" y="3861061"/>
              <a:ext cx="130982" cy="132028"/>
            </a:xfrm>
            <a:custGeom>
              <a:avLst/>
              <a:gdLst/>
              <a:ahLst/>
              <a:cxnLst/>
              <a:rect l="l" t="t" r="r" b="b"/>
              <a:pathLst>
                <a:path w="7518" h="7578" extrusionOk="0">
                  <a:moveTo>
                    <a:pt x="1" y="0"/>
                  </a:moveTo>
                  <a:lnTo>
                    <a:pt x="1" y="1467"/>
                  </a:lnTo>
                  <a:cubicBezTo>
                    <a:pt x="1" y="3422"/>
                    <a:pt x="795" y="5195"/>
                    <a:pt x="2201" y="6478"/>
                  </a:cubicBezTo>
                  <a:cubicBezTo>
                    <a:pt x="2690" y="6906"/>
                    <a:pt x="3178" y="7272"/>
                    <a:pt x="3728" y="7578"/>
                  </a:cubicBezTo>
                  <a:cubicBezTo>
                    <a:pt x="6051" y="6417"/>
                    <a:pt x="7517" y="4034"/>
                    <a:pt x="7517" y="1467"/>
                  </a:cubicBezTo>
                  <a:lnTo>
                    <a:pt x="7517" y="0"/>
                  </a:lnTo>
                  <a:cubicBezTo>
                    <a:pt x="5195" y="1223"/>
                    <a:pt x="3789" y="3667"/>
                    <a:pt x="3789" y="6295"/>
                  </a:cubicBezTo>
                  <a:cubicBezTo>
                    <a:pt x="3789" y="3667"/>
                    <a:pt x="2323" y="1223"/>
                    <a:pt x="1" y="0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169;p22"/>
            <p:cNvSpPr/>
            <p:nvPr/>
          </p:nvSpPr>
          <p:spPr>
            <a:xfrm>
              <a:off x="4490911" y="4004796"/>
              <a:ext cx="130982" cy="130965"/>
            </a:xfrm>
            <a:custGeom>
              <a:avLst/>
              <a:gdLst/>
              <a:ahLst/>
              <a:cxnLst/>
              <a:rect l="l" t="t" r="r" b="b"/>
              <a:pathLst>
                <a:path w="7518" h="7517" extrusionOk="0">
                  <a:moveTo>
                    <a:pt x="1" y="0"/>
                  </a:moveTo>
                  <a:lnTo>
                    <a:pt x="1" y="1467"/>
                  </a:lnTo>
                  <a:cubicBezTo>
                    <a:pt x="1" y="4033"/>
                    <a:pt x="1467" y="6355"/>
                    <a:pt x="3728" y="7516"/>
                  </a:cubicBezTo>
                  <a:cubicBezTo>
                    <a:pt x="6050" y="6355"/>
                    <a:pt x="7517" y="3972"/>
                    <a:pt x="7517" y="1406"/>
                  </a:cubicBezTo>
                  <a:lnTo>
                    <a:pt x="7517" y="0"/>
                  </a:lnTo>
                  <a:cubicBezTo>
                    <a:pt x="5195" y="1222"/>
                    <a:pt x="3728" y="3667"/>
                    <a:pt x="3728" y="6294"/>
                  </a:cubicBezTo>
                  <a:cubicBezTo>
                    <a:pt x="3728" y="3667"/>
                    <a:pt x="2323" y="1222"/>
                    <a:pt x="1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3170;p22"/>
            <p:cNvSpPr/>
            <p:nvPr/>
          </p:nvSpPr>
          <p:spPr>
            <a:xfrm>
              <a:off x="5927169" y="3717325"/>
              <a:ext cx="132045" cy="130982"/>
            </a:xfrm>
            <a:custGeom>
              <a:avLst/>
              <a:gdLst/>
              <a:ahLst/>
              <a:cxnLst/>
              <a:rect l="l" t="t" r="r" b="b"/>
              <a:pathLst>
                <a:path w="7579" h="7518" extrusionOk="0">
                  <a:moveTo>
                    <a:pt x="1" y="1"/>
                  </a:moveTo>
                  <a:lnTo>
                    <a:pt x="1" y="1467"/>
                  </a:lnTo>
                  <a:cubicBezTo>
                    <a:pt x="62" y="4034"/>
                    <a:pt x="1467" y="6356"/>
                    <a:pt x="3790" y="7517"/>
                  </a:cubicBezTo>
                  <a:cubicBezTo>
                    <a:pt x="6112" y="6356"/>
                    <a:pt x="7578" y="4034"/>
                    <a:pt x="7578" y="1467"/>
                  </a:cubicBezTo>
                  <a:lnTo>
                    <a:pt x="7578" y="1"/>
                  </a:lnTo>
                  <a:cubicBezTo>
                    <a:pt x="5256" y="1223"/>
                    <a:pt x="3790" y="3667"/>
                    <a:pt x="3790" y="6356"/>
                  </a:cubicBezTo>
                  <a:cubicBezTo>
                    <a:pt x="3790" y="3667"/>
                    <a:pt x="2323" y="1284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3171;p22"/>
            <p:cNvSpPr/>
            <p:nvPr/>
          </p:nvSpPr>
          <p:spPr>
            <a:xfrm>
              <a:off x="5927169" y="3886602"/>
              <a:ext cx="39410" cy="87322"/>
            </a:xfrm>
            <a:custGeom>
              <a:avLst/>
              <a:gdLst/>
              <a:ahLst/>
              <a:cxnLst/>
              <a:rect l="l" t="t" r="r" b="b"/>
              <a:pathLst>
                <a:path w="2262" h="5012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895"/>
                    <a:pt x="795" y="3729"/>
                    <a:pt x="2262" y="5012"/>
                  </a:cubicBezTo>
                  <a:cubicBezTo>
                    <a:pt x="795" y="3729"/>
                    <a:pt x="1" y="1895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3172;p22"/>
            <p:cNvSpPr/>
            <p:nvPr/>
          </p:nvSpPr>
          <p:spPr>
            <a:xfrm>
              <a:off x="6020867" y="3886602"/>
              <a:ext cx="38347" cy="87322"/>
            </a:xfrm>
            <a:custGeom>
              <a:avLst/>
              <a:gdLst/>
              <a:ahLst/>
              <a:cxnLst/>
              <a:rect l="l" t="t" r="r" b="b"/>
              <a:pathLst>
                <a:path w="2201" h="5012" extrusionOk="0">
                  <a:moveTo>
                    <a:pt x="2200" y="1"/>
                  </a:moveTo>
                  <a:lnTo>
                    <a:pt x="2200" y="1"/>
                  </a:lnTo>
                  <a:cubicBezTo>
                    <a:pt x="2200" y="1895"/>
                    <a:pt x="1406" y="3729"/>
                    <a:pt x="0" y="5012"/>
                  </a:cubicBezTo>
                  <a:cubicBezTo>
                    <a:pt x="1406" y="3729"/>
                    <a:pt x="2200" y="1895"/>
                    <a:pt x="220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173;p22"/>
            <p:cNvSpPr/>
            <p:nvPr/>
          </p:nvSpPr>
          <p:spPr>
            <a:xfrm>
              <a:off x="5927169" y="4030338"/>
              <a:ext cx="132045" cy="106486"/>
            </a:xfrm>
            <a:custGeom>
              <a:avLst/>
              <a:gdLst/>
              <a:ahLst/>
              <a:cxnLst/>
              <a:rect l="l" t="t" r="r" b="b"/>
              <a:pathLst>
                <a:path w="7579" h="6112" extrusionOk="0">
                  <a:moveTo>
                    <a:pt x="7578" y="1"/>
                  </a:moveTo>
                  <a:lnTo>
                    <a:pt x="7578" y="1"/>
                  </a:lnTo>
                  <a:cubicBezTo>
                    <a:pt x="7578" y="2567"/>
                    <a:pt x="6112" y="4951"/>
                    <a:pt x="3790" y="6112"/>
                  </a:cubicBezTo>
                  <a:cubicBezTo>
                    <a:pt x="1467" y="4951"/>
                    <a:pt x="1" y="2567"/>
                    <a:pt x="1" y="1"/>
                  </a:cubicBezTo>
                  <a:lnTo>
                    <a:pt x="1" y="1"/>
                  </a:lnTo>
                  <a:cubicBezTo>
                    <a:pt x="1" y="2567"/>
                    <a:pt x="1467" y="4951"/>
                    <a:pt x="3790" y="6112"/>
                  </a:cubicBezTo>
                  <a:cubicBezTo>
                    <a:pt x="6112" y="4951"/>
                    <a:pt x="7578" y="2567"/>
                    <a:pt x="7578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174;p22"/>
            <p:cNvSpPr/>
            <p:nvPr/>
          </p:nvSpPr>
          <p:spPr>
            <a:xfrm>
              <a:off x="5783434" y="3717325"/>
              <a:ext cx="132045" cy="132045"/>
            </a:xfrm>
            <a:custGeom>
              <a:avLst/>
              <a:gdLst/>
              <a:ahLst/>
              <a:cxnLst/>
              <a:rect l="l" t="t" r="r" b="b"/>
              <a:pathLst>
                <a:path w="7579" h="7579" extrusionOk="0">
                  <a:moveTo>
                    <a:pt x="1" y="1"/>
                  </a:moveTo>
                  <a:lnTo>
                    <a:pt x="1" y="1467"/>
                  </a:lnTo>
                  <a:cubicBezTo>
                    <a:pt x="1" y="4034"/>
                    <a:pt x="1468" y="6417"/>
                    <a:pt x="3790" y="7578"/>
                  </a:cubicBezTo>
                  <a:cubicBezTo>
                    <a:pt x="6112" y="6417"/>
                    <a:pt x="7579" y="4034"/>
                    <a:pt x="7579" y="1467"/>
                  </a:cubicBezTo>
                  <a:lnTo>
                    <a:pt x="7579" y="1"/>
                  </a:lnTo>
                  <a:cubicBezTo>
                    <a:pt x="5256" y="1223"/>
                    <a:pt x="3790" y="3667"/>
                    <a:pt x="3790" y="6356"/>
                  </a:cubicBezTo>
                  <a:cubicBezTo>
                    <a:pt x="3790" y="3667"/>
                    <a:pt x="2384" y="1223"/>
                    <a:pt x="1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3175;p22"/>
            <p:cNvSpPr/>
            <p:nvPr/>
          </p:nvSpPr>
          <p:spPr>
            <a:xfrm>
              <a:off x="5783434" y="4004796"/>
              <a:ext cx="132045" cy="132028"/>
            </a:xfrm>
            <a:custGeom>
              <a:avLst/>
              <a:gdLst/>
              <a:ahLst/>
              <a:cxnLst/>
              <a:rect l="l" t="t" r="r" b="b"/>
              <a:pathLst>
                <a:path w="7579" h="7578" extrusionOk="0">
                  <a:moveTo>
                    <a:pt x="1" y="0"/>
                  </a:moveTo>
                  <a:lnTo>
                    <a:pt x="1" y="1467"/>
                  </a:lnTo>
                  <a:cubicBezTo>
                    <a:pt x="1" y="4033"/>
                    <a:pt x="1468" y="6417"/>
                    <a:pt x="3790" y="7578"/>
                  </a:cubicBezTo>
                  <a:cubicBezTo>
                    <a:pt x="6112" y="6417"/>
                    <a:pt x="7579" y="4033"/>
                    <a:pt x="7579" y="1467"/>
                  </a:cubicBezTo>
                  <a:lnTo>
                    <a:pt x="7579" y="0"/>
                  </a:lnTo>
                  <a:cubicBezTo>
                    <a:pt x="5256" y="1222"/>
                    <a:pt x="3790" y="3667"/>
                    <a:pt x="3790" y="6294"/>
                  </a:cubicBezTo>
                  <a:cubicBezTo>
                    <a:pt x="3790" y="3667"/>
                    <a:pt x="2323" y="1222"/>
                    <a:pt x="1" y="0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176;p22"/>
            <p:cNvSpPr/>
            <p:nvPr/>
          </p:nvSpPr>
          <p:spPr>
            <a:xfrm>
              <a:off x="5639715" y="3717325"/>
              <a:ext cx="132028" cy="130982"/>
            </a:xfrm>
            <a:custGeom>
              <a:avLst/>
              <a:gdLst/>
              <a:ahLst/>
              <a:cxnLst/>
              <a:rect l="l" t="t" r="r" b="b"/>
              <a:pathLst>
                <a:path w="7578" h="7518" extrusionOk="0">
                  <a:moveTo>
                    <a:pt x="0" y="1"/>
                  </a:moveTo>
                  <a:lnTo>
                    <a:pt x="0" y="1467"/>
                  </a:lnTo>
                  <a:cubicBezTo>
                    <a:pt x="0" y="4034"/>
                    <a:pt x="1467" y="6356"/>
                    <a:pt x="3789" y="7517"/>
                  </a:cubicBezTo>
                  <a:cubicBezTo>
                    <a:pt x="6111" y="6356"/>
                    <a:pt x="7517" y="4034"/>
                    <a:pt x="7578" y="1467"/>
                  </a:cubicBezTo>
                  <a:lnTo>
                    <a:pt x="7578" y="1"/>
                  </a:lnTo>
                  <a:cubicBezTo>
                    <a:pt x="5194" y="1223"/>
                    <a:pt x="3789" y="3667"/>
                    <a:pt x="3789" y="6356"/>
                  </a:cubicBezTo>
                  <a:cubicBezTo>
                    <a:pt x="3789" y="3667"/>
                    <a:pt x="2322" y="1284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177;p22"/>
            <p:cNvSpPr/>
            <p:nvPr/>
          </p:nvSpPr>
          <p:spPr>
            <a:xfrm>
              <a:off x="5639715" y="3886602"/>
              <a:ext cx="38347" cy="87322"/>
            </a:xfrm>
            <a:custGeom>
              <a:avLst/>
              <a:gdLst/>
              <a:ahLst/>
              <a:cxnLst/>
              <a:rect l="l" t="t" r="r" b="b"/>
              <a:pathLst>
                <a:path w="2201" h="5012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895"/>
                    <a:pt x="795" y="3729"/>
                    <a:pt x="2200" y="5012"/>
                  </a:cubicBezTo>
                  <a:cubicBezTo>
                    <a:pt x="795" y="3729"/>
                    <a:pt x="0" y="1895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3178;p22"/>
            <p:cNvSpPr/>
            <p:nvPr/>
          </p:nvSpPr>
          <p:spPr>
            <a:xfrm>
              <a:off x="5733396" y="3886602"/>
              <a:ext cx="38347" cy="87322"/>
            </a:xfrm>
            <a:custGeom>
              <a:avLst/>
              <a:gdLst/>
              <a:ahLst/>
              <a:cxnLst/>
              <a:rect l="l" t="t" r="r" b="b"/>
              <a:pathLst>
                <a:path w="2201" h="5012" extrusionOk="0">
                  <a:moveTo>
                    <a:pt x="2201" y="1"/>
                  </a:moveTo>
                  <a:lnTo>
                    <a:pt x="2201" y="1"/>
                  </a:lnTo>
                  <a:cubicBezTo>
                    <a:pt x="2201" y="1895"/>
                    <a:pt x="1406" y="3729"/>
                    <a:pt x="1" y="5012"/>
                  </a:cubicBezTo>
                  <a:cubicBezTo>
                    <a:pt x="1406" y="3729"/>
                    <a:pt x="2201" y="1895"/>
                    <a:pt x="220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179;p22"/>
            <p:cNvSpPr/>
            <p:nvPr/>
          </p:nvSpPr>
          <p:spPr>
            <a:xfrm>
              <a:off x="5639715" y="4029275"/>
              <a:ext cx="132028" cy="106486"/>
            </a:xfrm>
            <a:custGeom>
              <a:avLst/>
              <a:gdLst/>
              <a:ahLst/>
              <a:cxnLst/>
              <a:rect l="l" t="t" r="r" b="b"/>
              <a:pathLst>
                <a:path w="7578" h="6112" extrusionOk="0">
                  <a:moveTo>
                    <a:pt x="3789" y="6111"/>
                  </a:moveTo>
                  <a:cubicBezTo>
                    <a:pt x="6111" y="4950"/>
                    <a:pt x="7578" y="2567"/>
                    <a:pt x="7578" y="1"/>
                  </a:cubicBezTo>
                  <a:lnTo>
                    <a:pt x="7578" y="1"/>
                  </a:lnTo>
                  <a:cubicBezTo>
                    <a:pt x="7578" y="2567"/>
                    <a:pt x="6111" y="4950"/>
                    <a:pt x="3789" y="6111"/>
                  </a:cubicBezTo>
                  <a:lnTo>
                    <a:pt x="3789" y="6111"/>
                  </a:lnTo>
                  <a:cubicBezTo>
                    <a:pt x="1467" y="4950"/>
                    <a:pt x="0" y="2567"/>
                    <a:pt x="0" y="1"/>
                  </a:cubicBezTo>
                  <a:lnTo>
                    <a:pt x="0" y="1"/>
                  </a:lnTo>
                  <a:cubicBezTo>
                    <a:pt x="0" y="2567"/>
                    <a:pt x="1467" y="4950"/>
                    <a:pt x="3789" y="611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3180;p22"/>
            <p:cNvSpPr/>
            <p:nvPr/>
          </p:nvSpPr>
          <p:spPr>
            <a:xfrm>
              <a:off x="5495980" y="3717325"/>
              <a:ext cx="132028" cy="132045"/>
            </a:xfrm>
            <a:custGeom>
              <a:avLst/>
              <a:gdLst/>
              <a:ahLst/>
              <a:cxnLst/>
              <a:rect l="l" t="t" r="r" b="b"/>
              <a:pathLst>
                <a:path w="7578" h="7579" extrusionOk="0">
                  <a:moveTo>
                    <a:pt x="0" y="1"/>
                  </a:moveTo>
                  <a:lnTo>
                    <a:pt x="0" y="1467"/>
                  </a:lnTo>
                  <a:cubicBezTo>
                    <a:pt x="0" y="4034"/>
                    <a:pt x="1467" y="6417"/>
                    <a:pt x="3789" y="7578"/>
                  </a:cubicBezTo>
                  <a:cubicBezTo>
                    <a:pt x="6111" y="6417"/>
                    <a:pt x="7578" y="4034"/>
                    <a:pt x="7517" y="1467"/>
                  </a:cubicBezTo>
                  <a:lnTo>
                    <a:pt x="7517" y="1"/>
                  </a:lnTo>
                  <a:cubicBezTo>
                    <a:pt x="5195" y="1223"/>
                    <a:pt x="3789" y="3667"/>
                    <a:pt x="3789" y="6356"/>
                  </a:cubicBezTo>
                  <a:cubicBezTo>
                    <a:pt x="3789" y="3667"/>
                    <a:pt x="2322" y="1223"/>
                    <a:pt x="0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3181;p22"/>
            <p:cNvSpPr/>
            <p:nvPr/>
          </p:nvSpPr>
          <p:spPr>
            <a:xfrm>
              <a:off x="5495980" y="4004796"/>
              <a:ext cx="132028" cy="132028"/>
            </a:xfrm>
            <a:custGeom>
              <a:avLst/>
              <a:gdLst/>
              <a:ahLst/>
              <a:cxnLst/>
              <a:rect l="l" t="t" r="r" b="b"/>
              <a:pathLst>
                <a:path w="7578" h="7578" extrusionOk="0">
                  <a:moveTo>
                    <a:pt x="0" y="0"/>
                  </a:moveTo>
                  <a:lnTo>
                    <a:pt x="0" y="1467"/>
                  </a:lnTo>
                  <a:cubicBezTo>
                    <a:pt x="0" y="4033"/>
                    <a:pt x="1467" y="6417"/>
                    <a:pt x="3789" y="7578"/>
                  </a:cubicBezTo>
                  <a:cubicBezTo>
                    <a:pt x="6111" y="6417"/>
                    <a:pt x="7578" y="4033"/>
                    <a:pt x="7517" y="1467"/>
                  </a:cubicBezTo>
                  <a:lnTo>
                    <a:pt x="7517" y="0"/>
                  </a:lnTo>
                  <a:cubicBezTo>
                    <a:pt x="5256" y="1222"/>
                    <a:pt x="3789" y="3667"/>
                    <a:pt x="3789" y="6294"/>
                  </a:cubicBezTo>
                  <a:cubicBezTo>
                    <a:pt x="3789" y="3667"/>
                    <a:pt x="2322" y="1222"/>
                    <a:pt x="0" y="0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182;p22"/>
            <p:cNvSpPr/>
            <p:nvPr/>
          </p:nvSpPr>
          <p:spPr>
            <a:xfrm>
              <a:off x="5352244" y="3717325"/>
              <a:ext cx="130965" cy="130982"/>
            </a:xfrm>
            <a:custGeom>
              <a:avLst/>
              <a:gdLst/>
              <a:ahLst/>
              <a:cxnLst/>
              <a:rect l="l" t="t" r="r" b="b"/>
              <a:pathLst>
                <a:path w="7517" h="7518" extrusionOk="0">
                  <a:moveTo>
                    <a:pt x="62" y="1"/>
                  </a:moveTo>
                  <a:lnTo>
                    <a:pt x="62" y="1467"/>
                  </a:lnTo>
                  <a:cubicBezTo>
                    <a:pt x="0" y="4034"/>
                    <a:pt x="1467" y="6356"/>
                    <a:pt x="3789" y="7517"/>
                  </a:cubicBezTo>
                  <a:cubicBezTo>
                    <a:pt x="6050" y="6356"/>
                    <a:pt x="7517" y="4034"/>
                    <a:pt x="7517" y="1467"/>
                  </a:cubicBezTo>
                  <a:lnTo>
                    <a:pt x="7517" y="1"/>
                  </a:lnTo>
                  <a:cubicBezTo>
                    <a:pt x="5195" y="1223"/>
                    <a:pt x="3789" y="3667"/>
                    <a:pt x="3789" y="6356"/>
                  </a:cubicBezTo>
                  <a:cubicBezTo>
                    <a:pt x="3789" y="3667"/>
                    <a:pt x="2323" y="1223"/>
                    <a:pt x="62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3183;p22"/>
            <p:cNvSpPr/>
            <p:nvPr/>
          </p:nvSpPr>
          <p:spPr>
            <a:xfrm>
              <a:off x="5444862" y="3886602"/>
              <a:ext cx="39427" cy="87322"/>
            </a:xfrm>
            <a:custGeom>
              <a:avLst/>
              <a:gdLst/>
              <a:ahLst/>
              <a:cxnLst/>
              <a:rect l="l" t="t" r="r" b="b"/>
              <a:pathLst>
                <a:path w="2263" h="5012" extrusionOk="0">
                  <a:moveTo>
                    <a:pt x="2201" y="1"/>
                  </a:moveTo>
                  <a:lnTo>
                    <a:pt x="2201" y="1"/>
                  </a:lnTo>
                  <a:cubicBezTo>
                    <a:pt x="2262" y="1895"/>
                    <a:pt x="1407" y="3729"/>
                    <a:pt x="1" y="5012"/>
                  </a:cubicBezTo>
                  <a:cubicBezTo>
                    <a:pt x="1407" y="3729"/>
                    <a:pt x="2262" y="1895"/>
                    <a:pt x="220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3184;p22"/>
            <p:cNvSpPr/>
            <p:nvPr/>
          </p:nvSpPr>
          <p:spPr>
            <a:xfrm>
              <a:off x="5352244" y="3886602"/>
              <a:ext cx="38347" cy="87322"/>
            </a:xfrm>
            <a:custGeom>
              <a:avLst/>
              <a:gdLst/>
              <a:ahLst/>
              <a:cxnLst/>
              <a:rect l="l" t="t" r="r" b="b"/>
              <a:pathLst>
                <a:path w="2201" h="5012" extrusionOk="0">
                  <a:moveTo>
                    <a:pt x="62" y="1"/>
                  </a:moveTo>
                  <a:lnTo>
                    <a:pt x="62" y="1"/>
                  </a:lnTo>
                  <a:cubicBezTo>
                    <a:pt x="0" y="1895"/>
                    <a:pt x="795" y="3729"/>
                    <a:pt x="2200" y="5012"/>
                  </a:cubicBezTo>
                  <a:cubicBezTo>
                    <a:pt x="795" y="3729"/>
                    <a:pt x="0" y="1895"/>
                    <a:pt x="62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3185;p22"/>
            <p:cNvSpPr/>
            <p:nvPr/>
          </p:nvSpPr>
          <p:spPr>
            <a:xfrm>
              <a:off x="5352244" y="4029275"/>
              <a:ext cx="132045" cy="106486"/>
            </a:xfrm>
            <a:custGeom>
              <a:avLst/>
              <a:gdLst/>
              <a:ahLst/>
              <a:cxnLst/>
              <a:rect l="l" t="t" r="r" b="b"/>
              <a:pathLst>
                <a:path w="7579" h="6112" extrusionOk="0">
                  <a:moveTo>
                    <a:pt x="3789" y="6111"/>
                  </a:moveTo>
                  <a:cubicBezTo>
                    <a:pt x="6111" y="4950"/>
                    <a:pt x="7578" y="2567"/>
                    <a:pt x="7517" y="1"/>
                  </a:cubicBezTo>
                  <a:lnTo>
                    <a:pt x="7517" y="1"/>
                  </a:lnTo>
                  <a:cubicBezTo>
                    <a:pt x="7578" y="2567"/>
                    <a:pt x="6111" y="4950"/>
                    <a:pt x="3789" y="6111"/>
                  </a:cubicBezTo>
                  <a:cubicBezTo>
                    <a:pt x="1467" y="4950"/>
                    <a:pt x="0" y="2567"/>
                    <a:pt x="0" y="1"/>
                  </a:cubicBezTo>
                  <a:lnTo>
                    <a:pt x="0" y="1"/>
                  </a:lnTo>
                  <a:cubicBezTo>
                    <a:pt x="0" y="2567"/>
                    <a:pt x="1467" y="4950"/>
                    <a:pt x="3789" y="611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3186;p22"/>
            <p:cNvSpPr/>
            <p:nvPr/>
          </p:nvSpPr>
          <p:spPr>
            <a:xfrm>
              <a:off x="5208509" y="3717325"/>
              <a:ext cx="130982" cy="132045"/>
            </a:xfrm>
            <a:custGeom>
              <a:avLst/>
              <a:gdLst/>
              <a:ahLst/>
              <a:cxnLst/>
              <a:rect l="l" t="t" r="r" b="b"/>
              <a:pathLst>
                <a:path w="7518" h="7579" extrusionOk="0">
                  <a:moveTo>
                    <a:pt x="1" y="1"/>
                  </a:moveTo>
                  <a:lnTo>
                    <a:pt x="1" y="1467"/>
                  </a:lnTo>
                  <a:cubicBezTo>
                    <a:pt x="1" y="4034"/>
                    <a:pt x="1467" y="6417"/>
                    <a:pt x="3728" y="7578"/>
                  </a:cubicBezTo>
                  <a:cubicBezTo>
                    <a:pt x="6050" y="6417"/>
                    <a:pt x="7517" y="4034"/>
                    <a:pt x="7517" y="1467"/>
                  </a:cubicBezTo>
                  <a:lnTo>
                    <a:pt x="7517" y="1"/>
                  </a:lnTo>
                  <a:cubicBezTo>
                    <a:pt x="5242" y="1198"/>
                    <a:pt x="3789" y="3568"/>
                    <a:pt x="3788" y="6191"/>
                  </a:cubicBezTo>
                  <a:lnTo>
                    <a:pt x="3788" y="6191"/>
                  </a:lnTo>
                  <a:cubicBezTo>
                    <a:pt x="3729" y="3568"/>
                    <a:pt x="2275" y="1198"/>
                    <a:pt x="1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3187;p22"/>
            <p:cNvSpPr/>
            <p:nvPr/>
          </p:nvSpPr>
          <p:spPr>
            <a:xfrm>
              <a:off x="5207446" y="4004796"/>
              <a:ext cx="132045" cy="132028"/>
            </a:xfrm>
            <a:custGeom>
              <a:avLst/>
              <a:gdLst/>
              <a:ahLst/>
              <a:cxnLst/>
              <a:rect l="l" t="t" r="r" b="b"/>
              <a:pathLst>
                <a:path w="7579" h="7578" extrusionOk="0">
                  <a:moveTo>
                    <a:pt x="62" y="0"/>
                  </a:moveTo>
                  <a:lnTo>
                    <a:pt x="62" y="1467"/>
                  </a:lnTo>
                  <a:cubicBezTo>
                    <a:pt x="0" y="4033"/>
                    <a:pt x="1467" y="6417"/>
                    <a:pt x="3789" y="7578"/>
                  </a:cubicBezTo>
                  <a:cubicBezTo>
                    <a:pt x="6111" y="6417"/>
                    <a:pt x="7578" y="4033"/>
                    <a:pt x="7578" y="1467"/>
                  </a:cubicBezTo>
                  <a:lnTo>
                    <a:pt x="7578" y="0"/>
                  </a:lnTo>
                  <a:cubicBezTo>
                    <a:pt x="5256" y="1222"/>
                    <a:pt x="3789" y="3667"/>
                    <a:pt x="3789" y="6294"/>
                  </a:cubicBezTo>
                  <a:cubicBezTo>
                    <a:pt x="3789" y="3667"/>
                    <a:pt x="2384" y="1222"/>
                    <a:pt x="62" y="0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3188;p22"/>
            <p:cNvSpPr/>
            <p:nvPr/>
          </p:nvSpPr>
          <p:spPr>
            <a:xfrm>
              <a:off x="5927169" y="3861061"/>
              <a:ext cx="130982" cy="132028"/>
            </a:xfrm>
            <a:custGeom>
              <a:avLst/>
              <a:gdLst/>
              <a:ahLst/>
              <a:cxnLst/>
              <a:rect l="l" t="t" r="r" b="b"/>
              <a:pathLst>
                <a:path w="7518" h="7578" extrusionOk="0">
                  <a:moveTo>
                    <a:pt x="1" y="0"/>
                  </a:moveTo>
                  <a:lnTo>
                    <a:pt x="1" y="1467"/>
                  </a:lnTo>
                  <a:cubicBezTo>
                    <a:pt x="1" y="4034"/>
                    <a:pt x="1406" y="6417"/>
                    <a:pt x="3729" y="7578"/>
                  </a:cubicBezTo>
                  <a:lnTo>
                    <a:pt x="3790" y="7517"/>
                  </a:lnTo>
                  <a:cubicBezTo>
                    <a:pt x="4340" y="7211"/>
                    <a:pt x="4890" y="6845"/>
                    <a:pt x="5317" y="6478"/>
                  </a:cubicBezTo>
                  <a:cubicBezTo>
                    <a:pt x="6723" y="5134"/>
                    <a:pt x="7517" y="3361"/>
                    <a:pt x="7517" y="1467"/>
                  </a:cubicBezTo>
                  <a:lnTo>
                    <a:pt x="7517" y="0"/>
                  </a:lnTo>
                  <a:cubicBezTo>
                    <a:pt x="5243" y="1198"/>
                    <a:pt x="3789" y="3567"/>
                    <a:pt x="3730" y="6134"/>
                  </a:cubicBezTo>
                  <a:lnTo>
                    <a:pt x="3730" y="6134"/>
                  </a:lnTo>
                  <a:cubicBezTo>
                    <a:pt x="3729" y="3567"/>
                    <a:pt x="2275" y="1198"/>
                    <a:pt x="1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3189;p22"/>
            <p:cNvSpPr/>
            <p:nvPr/>
          </p:nvSpPr>
          <p:spPr>
            <a:xfrm>
              <a:off x="5927169" y="4004796"/>
              <a:ext cx="132045" cy="130965"/>
            </a:xfrm>
            <a:custGeom>
              <a:avLst/>
              <a:gdLst/>
              <a:ahLst/>
              <a:cxnLst/>
              <a:rect l="l" t="t" r="r" b="b"/>
              <a:pathLst>
                <a:path w="7579" h="7517" extrusionOk="0">
                  <a:moveTo>
                    <a:pt x="1" y="0"/>
                  </a:moveTo>
                  <a:lnTo>
                    <a:pt x="1" y="1467"/>
                  </a:lnTo>
                  <a:cubicBezTo>
                    <a:pt x="1" y="4033"/>
                    <a:pt x="1467" y="6355"/>
                    <a:pt x="3790" y="7516"/>
                  </a:cubicBezTo>
                  <a:cubicBezTo>
                    <a:pt x="6112" y="6355"/>
                    <a:pt x="7578" y="4033"/>
                    <a:pt x="7578" y="1406"/>
                  </a:cubicBezTo>
                  <a:lnTo>
                    <a:pt x="7578" y="0"/>
                  </a:lnTo>
                  <a:cubicBezTo>
                    <a:pt x="5256" y="1222"/>
                    <a:pt x="3790" y="3667"/>
                    <a:pt x="3790" y="6294"/>
                  </a:cubicBezTo>
                  <a:cubicBezTo>
                    <a:pt x="3790" y="3667"/>
                    <a:pt x="2323" y="1222"/>
                    <a:pt x="1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3190;p22"/>
            <p:cNvSpPr/>
            <p:nvPr/>
          </p:nvSpPr>
          <p:spPr>
            <a:xfrm>
              <a:off x="5784514" y="3861061"/>
              <a:ext cx="130965" cy="132028"/>
            </a:xfrm>
            <a:custGeom>
              <a:avLst/>
              <a:gdLst/>
              <a:ahLst/>
              <a:cxnLst/>
              <a:rect l="l" t="t" r="r" b="b"/>
              <a:pathLst>
                <a:path w="7517" h="7578" extrusionOk="0">
                  <a:moveTo>
                    <a:pt x="0" y="0"/>
                  </a:moveTo>
                  <a:lnTo>
                    <a:pt x="0" y="1467"/>
                  </a:lnTo>
                  <a:cubicBezTo>
                    <a:pt x="0" y="3361"/>
                    <a:pt x="794" y="5195"/>
                    <a:pt x="2200" y="6478"/>
                  </a:cubicBezTo>
                  <a:cubicBezTo>
                    <a:pt x="2689" y="6906"/>
                    <a:pt x="3178" y="7272"/>
                    <a:pt x="3728" y="7578"/>
                  </a:cubicBezTo>
                  <a:cubicBezTo>
                    <a:pt x="4278" y="7272"/>
                    <a:pt x="4828" y="6906"/>
                    <a:pt x="5317" y="6478"/>
                  </a:cubicBezTo>
                  <a:cubicBezTo>
                    <a:pt x="6722" y="5195"/>
                    <a:pt x="7517" y="3361"/>
                    <a:pt x="7517" y="1467"/>
                  </a:cubicBezTo>
                  <a:lnTo>
                    <a:pt x="7517" y="0"/>
                  </a:lnTo>
                  <a:cubicBezTo>
                    <a:pt x="5194" y="1223"/>
                    <a:pt x="3789" y="3667"/>
                    <a:pt x="3789" y="6295"/>
                  </a:cubicBezTo>
                  <a:cubicBezTo>
                    <a:pt x="3789" y="5317"/>
                    <a:pt x="3544" y="4339"/>
                    <a:pt x="3178" y="3484"/>
                  </a:cubicBezTo>
                  <a:cubicBezTo>
                    <a:pt x="2567" y="1956"/>
                    <a:pt x="1406" y="734"/>
                    <a:pt x="0" y="0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3191;p22"/>
            <p:cNvSpPr/>
            <p:nvPr/>
          </p:nvSpPr>
          <p:spPr>
            <a:xfrm>
              <a:off x="5639715" y="3861061"/>
              <a:ext cx="132028" cy="132028"/>
            </a:xfrm>
            <a:custGeom>
              <a:avLst/>
              <a:gdLst/>
              <a:ahLst/>
              <a:cxnLst/>
              <a:rect l="l" t="t" r="r" b="b"/>
              <a:pathLst>
                <a:path w="7578" h="7578" extrusionOk="0">
                  <a:moveTo>
                    <a:pt x="0" y="0"/>
                  </a:moveTo>
                  <a:lnTo>
                    <a:pt x="0" y="1467"/>
                  </a:lnTo>
                  <a:cubicBezTo>
                    <a:pt x="0" y="4034"/>
                    <a:pt x="1467" y="6417"/>
                    <a:pt x="3789" y="7578"/>
                  </a:cubicBezTo>
                  <a:lnTo>
                    <a:pt x="3789" y="7517"/>
                  </a:lnTo>
                  <a:cubicBezTo>
                    <a:pt x="6111" y="6356"/>
                    <a:pt x="7578" y="4034"/>
                    <a:pt x="7578" y="1467"/>
                  </a:cubicBezTo>
                  <a:lnTo>
                    <a:pt x="7578" y="0"/>
                  </a:lnTo>
                  <a:cubicBezTo>
                    <a:pt x="5256" y="1223"/>
                    <a:pt x="3789" y="3667"/>
                    <a:pt x="3789" y="6295"/>
                  </a:cubicBezTo>
                  <a:cubicBezTo>
                    <a:pt x="3789" y="3667"/>
                    <a:pt x="2322" y="1223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3192;p22"/>
            <p:cNvSpPr/>
            <p:nvPr/>
          </p:nvSpPr>
          <p:spPr>
            <a:xfrm>
              <a:off x="5639715" y="4004796"/>
              <a:ext cx="132028" cy="130965"/>
            </a:xfrm>
            <a:custGeom>
              <a:avLst/>
              <a:gdLst/>
              <a:ahLst/>
              <a:cxnLst/>
              <a:rect l="l" t="t" r="r" b="b"/>
              <a:pathLst>
                <a:path w="7578" h="7517" extrusionOk="0">
                  <a:moveTo>
                    <a:pt x="0" y="0"/>
                  </a:moveTo>
                  <a:lnTo>
                    <a:pt x="0" y="1467"/>
                  </a:lnTo>
                  <a:cubicBezTo>
                    <a:pt x="0" y="4033"/>
                    <a:pt x="1467" y="6355"/>
                    <a:pt x="3789" y="7516"/>
                  </a:cubicBezTo>
                  <a:cubicBezTo>
                    <a:pt x="6111" y="6355"/>
                    <a:pt x="7578" y="3972"/>
                    <a:pt x="7578" y="1406"/>
                  </a:cubicBezTo>
                  <a:lnTo>
                    <a:pt x="7578" y="0"/>
                  </a:lnTo>
                  <a:cubicBezTo>
                    <a:pt x="5256" y="1222"/>
                    <a:pt x="3789" y="3667"/>
                    <a:pt x="3789" y="6294"/>
                  </a:cubicBezTo>
                  <a:cubicBezTo>
                    <a:pt x="3789" y="3667"/>
                    <a:pt x="2322" y="1222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3193;p22"/>
            <p:cNvSpPr/>
            <p:nvPr/>
          </p:nvSpPr>
          <p:spPr>
            <a:xfrm>
              <a:off x="5497043" y="3861061"/>
              <a:ext cx="130965" cy="132028"/>
            </a:xfrm>
            <a:custGeom>
              <a:avLst/>
              <a:gdLst/>
              <a:ahLst/>
              <a:cxnLst/>
              <a:rect l="l" t="t" r="r" b="b"/>
              <a:pathLst>
                <a:path w="7517" h="7578" extrusionOk="0">
                  <a:moveTo>
                    <a:pt x="7456" y="0"/>
                  </a:moveTo>
                  <a:lnTo>
                    <a:pt x="7456" y="33"/>
                  </a:lnTo>
                  <a:lnTo>
                    <a:pt x="7456" y="33"/>
                  </a:lnTo>
                  <a:cubicBezTo>
                    <a:pt x="7476" y="22"/>
                    <a:pt x="7496" y="11"/>
                    <a:pt x="7517" y="0"/>
                  </a:cubicBezTo>
                  <a:close/>
                  <a:moveTo>
                    <a:pt x="0" y="0"/>
                  </a:moveTo>
                  <a:lnTo>
                    <a:pt x="0" y="1467"/>
                  </a:lnTo>
                  <a:cubicBezTo>
                    <a:pt x="0" y="3361"/>
                    <a:pt x="795" y="5195"/>
                    <a:pt x="2200" y="6478"/>
                  </a:cubicBezTo>
                  <a:cubicBezTo>
                    <a:pt x="2628" y="6906"/>
                    <a:pt x="3178" y="7272"/>
                    <a:pt x="3728" y="7578"/>
                  </a:cubicBezTo>
                  <a:cubicBezTo>
                    <a:pt x="4278" y="7272"/>
                    <a:pt x="4828" y="6906"/>
                    <a:pt x="5256" y="6478"/>
                  </a:cubicBezTo>
                  <a:cubicBezTo>
                    <a:pt x="6661" y="5195"/>
                    <a:pt x="7517" y="3361"/>
                    <a:pt x="7456" y="1467"/>
                  </a:cubicBezTo>
                  <a:lnTo>
                    <a:pt x="7456" y="33"/>
                  </a:lnTo>
                  <a:lnTo>
                    <a:pt x="7456" y="33"/>
                  </a:lnTo>
                  <a:cubicBezTo>
                    <a:pt x="5169" y="1266"/>
                    <a:pt x="3728" y="3690"/>
                    <a:pt x="3728" y="6295"/>
                  </a:cubicBezTo>
                  <a:cubicBezTo>
                    <a:pt x="3728" y="3667"/>
                    <a:pt x="2323" y="1223"/>
                    <a:pt x="0" y="0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3194;p22"/>
            <p:cNvSpPr/>
            <p:nvPr/>
          </p:nvSpPr>
          <p:spPr>
            <a:xfrm>
              <a:off x="5352244" y="3861061"/>
              <a:ext cx="130965" cy="132028"/>
            </a:xfrm>
            <a:custGeom>
              <a:avLst/>
              <a:gdLst/>
              <a:ahLst/>
              <a:cxnLst/>
              <a:rect l="l" t="t" r="r" b="b"/>
              <a:pathLst>
                <a:path w="7517" h="7578" extrusionOk="0">
                  <a:moveTo>
                    <a:pt x="62" y="0"/>
                  </a:moveTo>
                  <a:lnTo>
                    <a:pt x="62" y="1467"/>
                  </a:lnTo>
                  <a:cubicBezTo>
                    <a:pt x="0" y="4034"/>
                    <a:pt x="1467" y="6417"/>
                    <a:pt x="3789" y="7578"/>
                  </a:cubicBezTo>
                  <a:lnTo>
                    <a:pt x="3789" y="7517"/>
                  </a:lnTo>
                  <a:cubicBezTo>
                    <a:pt x="6050" y="6356"/>
                    <a:pt x="7517" y="4034"/>
                    <a:pt x="7517" y="1467"/>
                  </a:cubicBezTo>
                  <a:lnTo>
                    <a:pt x="7517" y="0"/>
                  </a:lnTo>
                  <a:cubicBezTo>
                    <a:pt x="5195" y="1223"/>
                    <a:pt x="3789" y="3667"/>
                    <a:pt x="3789" y="6295"/>
                  </a:cubicBezTo>
                  <a:cubicBezTo>
                    <a:pt x="3789" y="3667"/>
                    <a:pt x="2323" y="1223"/>
                    <a:pt x="62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3195;p22"/>
            <p:cNvSpPr/>
            <p:nvPr/>
          </p:nvSpPr>
          <p:spPr>
            <a:xfrm>
              <a:off x="5208509" y="3861061"/>
              <a:ext cx="130982" cy="132028"/>
            </a:xfrm>
            <a:custGeom>
              <a:avLst/>
              <a:gdLst/>
              <a:ahLst/>
              <a:cxnLst/>
              <a:rect l="l" t="t" r="r" b="b"/>
              <a:pathLst>
                <a:path w="7518" h="7578" extrusionOk="0">
                  <a:moveTo>
                    <a:pt x="1" y="0"/>
                  </a:moveTo>
                  <a:lnTo>
                    <a:pt x="1" y="1467"/>
                  </a:lnTo>
                  <a:cubicBezTo>
                    <a:pt x="1" y="3422"/>
                    <a:pt x="795" y="5195"/>
                    <a:pt x="2201" y="6478"/>
                  </a:cubicBezTo>
                  <a:cubicBezTo>
                    <a:pt x="2689" y="6906"/>
                    <a:pt x="3178" y="7272"/>
                    <a:pt x="3728" y="7578"/>
                  </a:cubicBezTo>
                  <a:cubicBezTo>
                    <a:pt x="6050" y="6417"/>
                    <a:pt x="7517" y="4034"/>
                    <a:pt x="7517" y="1467"/>
                  </a:cubicBezTo>
                  <a:lnTo>
                    <a:pt x="7517" y="0"/>
                  </a:lnTo>
                  <a:cubicBezTo>
                    <a:pt x="5195" y="1223"/>
                    <a:pt x="3789" y="3667"/>
                    <a:pt x="3789" y="6295"/>
                  </a:cubicBezTo>
                  <a:cubicBezTo>
                    <a:pt x="3789" y="3667"/>
                    <a:pt x="2323" y="1223"/>
                    <a:pt x="1" y="0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3196;p22"/>
            <p:cNvSpPr/>
            <p:nvPr/>
          </p:nvSpPr>
          <p:spPr>
            <a:xfrm>
              <a:off x="5352244" y="4004796"/>
              <a:ext cx="132045" cy="130965"/>
            </a:xfrm>
            <a:custGeom>
              <a:avLst/>
              <a:gdLst/>
              <a:ahLst/>
              <a:cxnLst/>
              <a:rect l="l" t="t" r="r" b="b"/>
              <a:pathLst>
                <a:path w="7579" h="7517" extrusionOk="0">
                  <a:moveTo>
                    <a:pt x="62" y="0"/>
                  </a:moveTo>
                  <a:lnTo>
                    <a:pt x="62" y="1467"/>
                  </a:lnTo>
                  <a:cubicBezTo>
                    <a:pt x="0" y="4033"/>
                    <a:pt x="1467" y="6355"/>
                    <a:pt x="3789" y="7516"/>
                  </a:cubicBezTo>
                  <a:cubicBezTo>
                    <a:pt x="6111" y="6355"/>
                    <a:pt x="7578" y="3972"/>
                    <a:pt x="7517" y="1406"/>
                  </a:cubicBezTo>
                  <a:lnTo>
                    <a:pt x="7517" y="0"/>
                  </a:lnTo>
                  <a:cubicBezTo>
                    <a:pt x="5195" y="1222"/>
                    <a:pt x="3789" y="3667"/>
                    <a:pt x="3789" y="6294"/>
                  </a:cubicBezTo>
                  <a:cubicBezTo>
                    <a:pt x="3789" y="3667"/>
                    <a:pt x="2323" y="1222"/>
                    <a:pt x="62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3197;p22"/>
            <p:cNvSpPr/>
            <p:nvPr/>
          </p:nvSpPr>
          <p:spPr>
            <a:xfrm>
              <a:off x="6789566" y="3717325"/>
              <a:ext cx="130982" cy="130982"/>
            </a:xfrm>
            <a:custGeom>
              <a:avLst/>
              <a:gdLst/>
              <a:ahLst/>
              <a:cxnLst/>
              <a:rect l="l" t="t" r="r" b="b"/>
              <a:pathLst>
                <a:path w="7518" h="7518" extrusionOk="0">
                  <a:moveTo>
                    <a:pt x="62" y="1"/>
                  </a:moveTo>
                  <a:lnTo>
                    <a:pt x="62" y="1467"/>
                  </a:lnTo>
                  <a:cubicBezTo>
                    <a:pt x="1" y="4034"/>
                    <a:pt x="1467" y="6356"/>
                    <a:pt x="3790" y="7517"/>
                  </a:cubicBezTo>
                  <a:cubicBezTo>
                    <a:pt x="6051" y="6356"/>
                    <a:pt x="7517" y="4034"/>
                    <a:pt x="7517" y="1467"/>
                  </a:cubicBezTo>
                  <a:lnTo>
                    <a:pt x="7517" y="1"/>
                  </a:lnTo>
                  <a:cubicBezTo>
                    <a:pt x="5195" y="1223"/>
                    <a:pt x="3790" y="3667"/>
                    <a:pt x="3790" y="6356"/>
                  </a:cubicBezTo>
                  <a:cubicBezTo>
                    <a:pt x="3790" y="3667"/>
                    <a:pt x="2384" y="1223"/>
                    <a:pt x="62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198;p22"/>
            <p:cNvSpPr/>
            <p:nvPr/>
          </p:nvSpPr>
          <p:spPr>
            <a:xfrm>
              <a:off x="6789566" y="3886602"/>
              <a:ext cx="38347" cy="87322"/>
            </a:xfrm>
            <a:custGeom>
              <a:avLst/>
              <a:gdLst/>
              <a:ahLst/>
              <a:cxnLst/>
              <a:rect l="l" t="t" r="r" b="b"/>
              <a:pathLst>
                <a:path w="2201" h="5012" extrusionOk="0">
                  <a:moveTo>
                    <a:pt x="62" y="1"/>
                  </a:moveTo>
                  <a:lnTo>
                    <a:pt x="62" y="1"/>
                  </a:lnTo>
                  <a:cubicBezTo>
                    <a:pt x="1" y="1895"/>
                    <a:pt x="795" y="3729"/>
                    <a:pt x="2201" y="5012"/>
                  </a:cubicBezTo>
                  <a:cubicBezTo>
                    <a:pt x="795" y="3729"/>
                    <a:pt x="1" y="1895"/>
                    <a:pt x="62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199;p22"/>
            <p:cNvSpPr/>
            <p:nvPr/>
          </p:nvSpPr>
          <p:spPr>
            <a:xfrm>
              <a:off x="6883264" y="3886602"/>
              <a:ext cx="38347" cy="87322"/>
            </a:xfrm>
            <a:custGeom>
              <a:avLst/>
              <a:gdLst/>
              <a:ahLst/>
              <a:cxnLst/>
              <a:rect l="l" t="t" r="r" b="b"/>
              <a:pathLst>
                <a:path w="2201" h="5012" extrusionOk="0">
                  <a:moveTo>
                    <a:pt x="2139" y="1"/>
                  </a:moveTo>
                  <a:lnTo>
                    <a:pt x="2139" y="1"/>
                  </a:lnTo>
                  <a:cubicBezTo>
                    <a:pt x="2200" y="1895"/>
                    <a:pt x="1406" y="3729"/>
                    <a:pt x="1" y="5012"/>
                  </a:cubicBezTo>
                  <a:cubicBezTo>
                    <a:pt x="1406" y="3729"/>
                    <a:pt x="2200" y="1895"/>
                    <a:pt x="2139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200;p22"/>
            <p:cNvSpPr/>
            <p:nvPr/>
          </p:nvSpPr>
          <p:spPr>
            <a:xfrm>
              <a:off x="6789566" y="4030338"/>
              <a:ext cx="132045" cy="106486"/>
            </a:xfrm>
            <a:custGeom>
              <a:avLst/>
              <a:gdLst/>
              <a:ahLst/>
              <a:cxnLst/>
              <a:rect l="l" t="t" r="r" b="b"/>
              <a:pathLst>
                <a:path w="7579" h="6112" extrusionOk="0">
                  <a:moveTo>
                    <a:pt x="7517" y="1"/>
                  </a:moveTo>
                  <a:lnTo>
                    <a:pt x="7517" y="1"/>
                  </a:lnTo>
                  <a:cubicBezTo>
                    <a:pt x="7578" y="2567"/>
                    <a:pt x="6112" y="4951"/>
                    <a:pt x="3790" y="6112"/>
                  </a:cubicBezTo>
                  <a:cubicBezTo>
                    <a:pt x="1467" y="4951"/>
                    <a:pt x="1" y="2567"/>
                    <a:pt x="1" y="1"/>
                  </a:cubicBezTo>
                  <a:lnTo>
                    <a:pt x="1" y="1"/>
                  </a:lnTo>
                  <a:cubicBezTo>
                    <a:pt x="1" y="2567"/>
                    <a:pt x="1467" y="4951"/>
                    <a:pt x="3790" y="6112"/>
                  </a:cubicBezTo>
                  <a:cubicBezTo>
                    <a:pt x="6112" y="4951"/>
                    <a:pt x="7578" y="2567"/>
                    <a:pt x="7517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201;p22"/>
            <p:cNvSpPr/>
            <p:nvPr/>
          </p:nvSpPr>
          <p:spPr>
            <a:xfrm>
              <a:off x="6645830" y="3717325"/>
              <a:ext cx="130982" cy="132045"/>
            </a:xfrm>
            <a:custGeom>
              <a:avLst/>
              <a:gdLst/>
              <a:ahLst/>
              <a:cxnLst/>
              <a:rect l="l" t="t" r="r" b="b"/>
              <a:pathLst>
                <a:path w="7518" h="7579" extrusionOk="0">
                  <a:moveTo>
                    <a:pt x="1" y="1"/>
                  </a:moveTo>
                  <a:lnTo>
                    <a:pt x="1" y="1467"/>
                  </a:lnTo>
                  <a:cubicBezTo>
                    <a:pt x="1" y="4034"/>
                    <a:pt x="1468" y="6417"/>
                    <a:pt x="3729" y="7578"/>
                  </a:cubicBezTo>
                  <a:cubicBezTo>
                    <a:pt x="6051" y="6417"/>
                    <a:pt x="7518" y="4034"/>
                    <a:pt x="7518" y="1467"/>
                  </a:cubicBezTo>
                  <a:lnTo>
                    <a:pt x="7518" y="1"/>
                  </a:lnTo>
                  <a:cubicBezTo>
                    <a:pt x="5243" y="1198"/>
                    <a:pt x="3789" y="3568"/>
                    <a:pt x="3788" y="6191"/>
                  </a:cubicBezTo>
                  <a:lnTo>
                    <a:pt x="3788" y="6191"/>
                  </a:lnTo>
                  <a:cubicBezTo>
                    <a:pt x="3729" y="3568"/>
                    <a:pt x="2276" y="1198"/>
                    <a:pt x="1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202;p22"/>
            <p:cNvSpPr/>
            <p:nvPr/>
          </p:nvSpPr>
          <p:spPr>
            <a:xfrm>
              <a:off x="6645830" y="4004796"/>
              <a:ext cx="130982" cy="132028"/>
            </a:xfrm>
            <a:custGeom>
              <a:avLst/>
              <a:gdLst/>
              <a:ahLst/>
              <a:cxnLst/>
              <a:rect l="l" t="t" r="r" b="b"/>
              <a:pathLst>
                <a:path w="7518" h="7578" extrusionOk="0">
                  <a:moveTo>
                    <a:pt x="1" y="0"/>
                  </a:moveTo>
                  <a:lnTo>
                    <a:pt x="1" y="1467"/>
                  </a:lnTo>
                  <a:cubicBezTo>
                    <a:pt x="1" y="4033"/>
                    <a:pt x="1407" y="6417"/>
                    <a:pt x="3729" y="7578"/>
                  </a:cubicBezTo>
                  <a:cubicBezTo>
                    <a:pt x="6051" y="6417"/>
                    <a:pt x="7518" y="4033"/>
                    <a:pt x="7518" y="1467"/>
                  </a:cubicBezTo>
                  <a:lnTo>
                    <a:pt x="7518" y="0"/>
                  </a:lnTo>
                  <a:cubicBezTo>
                    <a:pt x="5195" y="1222"/>
                    <a:pt x="3729" y="3667"/>
                    <a:pt x="3729" y="6294"/>
                  </a:cubicBezTo>
                  <a:cubicBezTo>
                    <a:pt x="3729" y="3667"/>
                    <a:pt x="2323" y="1222"/>
                    <a:pt x="1" y="0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203;p22"/>
            <p:cNvSpPr/>
            <p:nvPr/>
          </p:nvSpPr>
          <p:spPr>
            <a:xfrm>
              <a:off x="6502112" y="3717325"/>
              <a:ext cx="130965" cy="130982"/>
            </a:xfrm>
            <a:custGeom>
              <a:avLst/>
              <a:gdLst/>
              <a:ahLst/>
              <a:cxnLst/>
              <a:rect l="l" t="t" r="r" b="b"/>
              <a:pathLst>
                <a:path w="7517" h="7518" extrusionOk="0">
                  <a:moveTo>
                    <a:pt x="0" y="1"/>
                  </a:moveTo>
                  <a:lnTo>
                    <a:pt x="0" y="1467"/>
                  </a:lnTo>
                  <a:cubicBezTo>
                    <a:pt x="0" y="4034"/>
                    <a:pt x="1467" y="6356"/>
                    <a:pt x="3789" y="7517"/>
                  </a:cubicBezTo>
                  <a:cubicBezTo>
                    <a:pt x="6050" y="6356"/>
                    <a:pt x="7517" y="4034"/>
                    <a:pt x="7517" y="1467"/>
                  </a:cubicBezTo>
                  <a:lnTo>
                    <a:pt x="7517" y="1"/>
                  </a:lnTo>
                  <a:cubicBezTo>
                    <a:pt x="5242" y="1198"/>
                    <a:pt x="3788" y="3568"/>
                    <a:pt x="3787" y="6191"/>
                  </a:cubicBezTo>
                  <a:lnTo>
                    <a:pt x="3787" y="6191"/>
                  </a:lnTo>
                  <a:cubicBezTo>
                    <a:pt x="3729" y="3570"/>
                    <a:pt x="2275" y="1258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204;p22"/>
            <p:cNvSpPr/>
            <p:nvPr/>
          </p:nvSpPr>
          <p:spPr>
            <a:xfrm>
              <a:off x="6502112" y="3886602"/>
              <a:ext cx="38347" cy="87322"/>
            </a:xfrm>
            <a:custGeom>
              <a:avLst/>
              <a:gdLst/>
              <a:ahLst/>
              <a:cxnLst/>
              <a:rect l="l" t="t" r="r" b="b"/>
              <a:pathLst>
                <a:path w="2201" h="5012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895"/>
                    <a:pt x="795" y="3729"/>
                    <a:pt x="2200" y="5012"/>
                  </a:cubicBezTo>
                  <a:cubicBezTo>
                    <a:pt x="795" y="3729"/>
                    <a:pt x="0" y="1895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205;p22"/>
            <p:cNvSpPr/>
            <p:nvPr/>
          </p:nvSpPr>
          <p:spPr>
            <a:xfrm>
              <a:off x="6594730" y="3886602"/>
              <a:ext cx="38347" cy="87322"/>
            </a:xfrm>
            <a:custGeom>
              <a:avLst/>
              <a:gdLst/>
              <a:ahLst/>
              <a:cxnLst/>
              <a:rect l="l" t="t" r="r" b="b"/>
              <a:pathLst>
                <a:path w="2201" h="5012" extrusionOk="0">
                  <a:moveTo>
                    <a:pt x="2201" y="1"/>
                  </a:moveTo>
                  <a:lnTo>
                    <a:pt x="2201" y="1"/>
                  </a:lnTo>
                  <a:cubicBezTo>
                    <a:pt x="2201" y="1895"/>
                    <a:pt x="1406" y="3729"/>
                    <a:pt x="1" y="5012"/>
                  </a:cubicBezTo>
                  <a:cubicBezTo>
                    <a:pt x="1406" y="3729"/>
                    <a:pt x="2201" y="1895"/>
                    <a:pt x="220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206;p22"/>
            <p:cNvSpPr/>
            <p:nvPr/>
          </p:nvSpPr>
          <p:spPr>
            <a:xfrm>
              <a:off x="6502112" y="4029275"/>
              <a:ext cx="130965" cy="106486"/>
            </a:xfrm>
            <a:custGeom>
              <a:avLst/>
              <a:gdLst/>
              <a:ahLst/>
              <a:cxnLst/>
              <a:rect l="l" t="t" r="r" b="b"/>
              <a:pathLst>
                <a:path w="7517" h="6112" extrusionOk="0">
                  <a:moveTo>
                    <a:pt x="3789" y="6111"/>
                  </a:moveTo>
                  <a:cubicBezTo>
                    <a:pt x="6111" y="4950"/>
                    <a:pt x="7517" y="2567"/>
                    <a:pt x="7517" y="1"/>
                  </a:cubicBezTo>
                  <a:lnTo>
                    <a:pt x="7517" y="1"/>
                  </a:lnTo>
                  <a:cubicBezTo>
                    <a:pt x="7517" y="2567"/>
                    <a:pt x="6111" y="4950"/>
                    <a:pt x="3789" y="6111"/>
                  </a:cubicBezTo>
                  <a:lnTo>
                    <a:pt x="3789" y="6111"/>
                  </a:lnTo>
                  <a:cubicBezTo>
                    <a:pt x="1467" y="4950"/>
                    <a:pt x="0" y="2567"/>
                    <a:pt x="0" y="1"/>
                  </a:cubicBezTo>
                  <a:lnTo>
                    <a:pt x="0" y="1"/>
                  </a:lnTo>
                  <a:cubicBezTo>
                    <a:pt x="0" y="2567"/>
                    <a:pt x="1467" y="4950"/>
                    <a:pt x="3789" y="611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207;p22"/>
            <p:cNvSpPr/>
            <p:nvPr/>
          </p:nvSpPr>
          <p:spPr>
            <a:xfrm>
              <a:off x="6358376" y="3717325"/>
              <a:ext cx="130965" cy="132045"/>
            </a:xfrm>
            <a:custGeom>
              <a:avLst/>
              <a:gdLst/>
              <a:ahLst/>
              <a:cxnLst/>
              <a:rect l="l" t="t" r="r" b="b"/>
              <a:pathLst>
                <a:path w="7517" h="7579" extrusionOk="0">
                  <a:moveTo>
                    <a:pt x="0" y="1"/>
                  </a:moveTo>
                  <a:lnTo>
                    <a:pt x="0" y="1467"/>
                  </a:lnTo>
                  <a:cubicBezTo>
                    <a:pt x="0" y="4034"/>
                    <a:pt x="1467" y="6417"/>
                    <a:pt x="3789" y="7578"/>
                  </a:cubicBezTo>
                  <a:cubicBezTo>
                    <a:pt x="6050" y="6417"/>
                    <a:pt x="7517" y="4034"/>
                    <a:pt x="7517" y="1467"/>
                  </a:cubicBezTo>
                  <a:lnTo>
                    <a:pt x="7517" y="1"/>
                  </a:lnTo>
                  <a:cubicBezTo>
                    <a:pt x="5242" y="1198"/>
                    <a:pt x="3788" y="3568"/>
                    <a:pt x="3787" y="6191"/>
                  </a:cubicBezTo>
                  <a:lnTo>
                    <a:pt x="3787" y="6191"/>
                  </a:lnTo>
                  <a:cubicBezTo>
                    <a:pt x="3729" y="3568"/>
                    <a:pt x="2275" y="1198"/>
                    <a:pt x="0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208;p22"/>
            <p:cNvSpPr/>
            <p:nvPr/>
          </p:nvSpPr>
          <p:spPr>
            <a:xfrm>
              <a:off x="6358376" y="4004796"/>
              <a:ext cx="130965" cy="132028"/>
            </a:xfrm>
            <a:custGeom>
              <a:avLst/>
              <a:gdLst/>
              <a:ahLst/>
              <a:cxnLst/>
              <a:rect l="l" t="t" r="r" b="b"/>
              <a:pathLst>
                <a:path w="7517" h="7578" extrusionOk="0">
                  <a:moveTo>
                    <a:pt x="0" y="0"/>
                  </a:moveTo>
                  <a:lnTo>
                    <a:pt x="0" y="1467"/>
                  </a:lnTo>
                  <a:cubicBezTo>
                    <a:pt x="0" y="4033"/>
                    <a:pt x="1467" y="6417"/>
                    <a:pt x="3789" y="7578"/>
                  </a:cubicBezTo>
                  <a:cubicBezTo>
                    <a:pt x="6050" y="6417"/>
                    <a:pt x="7517" y="4033"/>
                    <a:pt x="7517" y="1467"/>
                  </a:cubicBezTo>
                  <a:lnTo>
                    <a:pt x="7517" y="0"/>
                  </a:lnTo>
                  <a:cubicBezTo>
                    <a:pt x="5242" y="1197"/>
                    <a:pt x="3788" y="3567"/>
                    <a:pt x="3787" y="6133"/>
                  </a:cubicBezTo>
                  <a:lnTo>
                    <a:pt x="3787" y="6133"/>
                  </a:lnTo>
                  <a:cubicBezTo>
                    <a:pt x="3729" y="3567"/>
                    <a:pt x="2275" y="1197"/>
                    <a:pt x="0" y="0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209;p22"/>
            <p:cNvSpPr/>
            <p:nvPr/>
          </p:nvSpPr>
          <p:spPr>
            <a:xfrm>
              <a:off x="6214641" y="3717325"/>
              <a:ext cx="130965" cy="130982"/>
            </a:xfrm>
            <a:custGeom>
              <a:avLst/>
              <a:gdLst/>
              <a:ahLst/>
              <a:cxnLst/>
              <a:rect l="l" t="t" r="r" b="b"/>
              <a:pathLst>
                <a:path w="7517" h="7518" extrusionOk="0">
                  <a:moveTo>
                    <a:pt x="0" y="1"/>
                  </a:moveTo>
                  <a:lnTo>
                    <a:pt x="0" y="1467"/>
                  </a:lnTo>
                  <a:cubicBezTo>
                    <a:pt x="0" y="4034"/>
                    <a:pt x="1467" y="6356"/>
                    <a:pt x="3789" y="7517"/>
                  </a:cubicBezTo>
                  <a:cubicBezTo>
                    <a:pt x="6050" y="6356"/>
                    <a:pt x="7517" y="4034"/>
                    <a:pt x="7517" y="1467"/>
                  </a:cubicBezTo>
                  <a:lnTo>
                    <a:pt x="7517" y="1"/>
                  </a:lnTo>
                  <a:cubicBezTo>
                    <a:pt x="5242" y="1198"/>
                    <a:pt x="3789" y="3568"/>
                    <a:pt x="3787" y="6191"/>
                  </a:cubicBezTo>
                  <a:lnTo>
                    <a:pt x="3787" y="6191"/>
                  </a:lnTo>
                  <a:cubicBezTo>
                    <a:pt x="3729" y="3570"/>
                    <a:pt x="2275" y="1258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210;p22"/>
            <p:cNvSpPr/>
            <p:nvPr/>
          </p:nvSpPr>
          <p:spPr>
            <a:xfrm>
              <a:off x="6307276" y="3886602"/>
              <a:ext cx="38329" cy="87322"/>
            </a:xfrm>
            <a:custGeom>
              <a:avLst/>
              <a:gdLst/>
              <a:ahLst/>
              <a:cxnLst/>
              <a:rect l="l" t="t" r="r" b="b"/>
              <a:pathLst>
                <a:path w="2200" h="5012" extrusionOk="0">
                  <a:moveTo>
                    <a:pt x="2200" y="1"/>
                  </a:moveTo>
                  <a:lnTo>
                    <a:pt x="2200" y="1"/>
                  </a:lnTo>
                  <a:cubicBezTo>
                    <a:pt x="2200" y="1895"/>
                    <a:pt x="1406" y="3729"/>
                    <a:pt x="0" y="5012"/>
                  </a:cubicBezTo>
                  <a:cubicBezTo>
                    <a:pt x="1406" y="3729"/>
                    <a:pt x="2200" y="1895"/>
                    <a:pt x="220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211;p22"/>
            <p:cNvSpPr/>
            <p:nvPr/>
          </p:nvSpPr>
          <p:spPr>
            <a:xfrm>
              <a:off x="6214641" y="3886602"/>
              <a:ext cx="38347" cy="87322"/>
            </a:xfrm>
            <a:custGeom>
              <a:avLst/>
              <a:gdLst/>
              <a:ahLst/>
              <a:cxnLst/>
              <a:rect l="l" t="t" r="r" b="b"/>
              <a:pathLst>
                <a:path w="2201" h="5012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895"/>
                    <a:pt x="795" y="3729"/>
                    <a:pt x="2200" y="5012"/>
                  </a:cubicBezTo>
                  <a:cubicBezTo>
                    <a:pt x="795" y="3729"/>
                    <a:pt x="0" y="1895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212;p22"/>
            <p:cNvSpPr/>
            <p:nvPr/>
          </p:nvSpPr>
          <p:spPr>
            <a:xfrm>
              <a:off x="6214641" y="4029275"/>
              <a:ext cx="130965" cy="106486"/>
            </a:xfrm>
            <a:custGeom>
              <a:avLst/>
              <a:gdLst/>
              <a:ahLst/>
              <a:cxnLst/>
              <a:rect l="l" t="t" r="r" b="b"/>
              <a:pathLst>
                <a:path w="7517" h="6112" extrusionOk="0">
                  <a:moveTo>
                    <a:pt x="3789" y="6111"/>
                  </a:moveTo>
                  <a:cubicBezTo>
                    <a:pt x="6050" y="4950"/>
                    <a:pt x="7517" y="2567"/>
                    <a:pt x="7517" y="1"/>
                  </a:cubicBezTo>
                  <a:lnTo>
                    <a:pt x="7517" y="1"/>
                  </a:lnTo>
                  <a:cubicBezTo>
                    <a:pt x="7517" y="2567"/>
                    <a:pt x="6050" y="4950"/>
                    <a:pt x="3789" y="6111"/>
                  </a:cubicBezTo>
                  <a:cubicBezTo>
                    <a:pt x="1406" y="4950"/>
                    <a:pt x="0" y="2628"/>
                    <a:pt x="0" y="1"/>
                  </a:cubicBezTo>
                  <a:lnTo>
                    <a:pt x="0" y="1"/>
                  </a:lnTo>
                  <a:cubicBezTo>
                    <a:pt x="0" y="2628"/>
                    <a:pt x="1406" y="4950"/>
                    <a:pt x="3789" y="611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213;p22"/>
            <p:cNvSpPr/>
            <p:nvPr/>
          </p:nvSpPr>
          <p:spPr>
            <a:xfrm>
              <a:off x="6070905" y="3717325"/>
              <a:ext cx="130982" cy="132045"/>
            </a:xfrm>
            <a:custGeom>
              <a:avLst/>
              <a:gdLst/>
              <a:ahLst/>
              <a:cxnLst/>
              <a:rect l="l" t="t" r="r" b="b"/>
              <a:pathLst>
                <a:path w="7518" h="7579" extrusionOk="0">
                  <a:moveTo>
                    <a:pt x="1" y="1"/>
                  </a:moveTo>
                  <a:lnTo>
                    <a:pt x="1" y="1467"/>
                  </a:lnTo>
                  <a:cubicBezTo>
                    <a:pt x="1" y="4034"/>
                    <a:pt x="1467" y="6417"/>
                    <a:pt x="3728" y="7578"/>
                  </a:cubicBezTo>
                  <a:cubicBezTo>
                    <a:pt x="6051" y="6417"/>
                    <a:pt x="7517" y="4034"/>
                    <a:pt x="7517" y="1467"/>
                  </a:cubicBezTo>
                  <a:lnTo>
                    <a:pt x="7517" y="1"/>
                  </a:lnTo>
                  <a:cubicBezTo>
                    <a:pt x="5195" y="1223"/>
                    <a:pt x="3728" y="3667"/>
                    <a:pt x="3728" y="6356"/>
                  </a:cubicBezTo>
                  <a:cubicBezTo>
                    <a:pt x="3728" y="3667"/>
                    <a:pt x="2323" y="1223"/>
                    <a:pt x="1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214;p22"/>
            <p:cNvSpPr/>
            <p:nvPr/>
          </p:nvSpPr>
          <p:spPr>
            <a:xfrm>
              <a:off x="6069842" y="4004796"/>
              <a:ext cx="132045" cy="132028"/>
            </a:xfrm>
            <a:custGeom>
              <a:avLst/>
              <a:gdLst/>
              <a:ahLst/>
              <a:cxnLst/>
              <a:rect l="l" t="t" r="r" b="b"/>
              <a:pathLst>
                <a:path w="7579" h="7578" extrusionOk="0">
                  <a:moveTo>
                    <a:pt x="62" y="0"/>
                  </a:moveTo>
                  <a:lnTo>
                    <a:pt x="62" y="1467"/>
                  </a:lnTo>
                  <a:cubicBezTo>
                    <a:pt x="1" y="4033"/>
                    <a:pt x="1467" y="6417"/>
                    <a:pt x="3789" y="7578"/>
                  </a:cubicBezTo>
                  <a:cubicBezTo>
                    <a:pt x="6112" y="6417"/>
                    <a:pt x="7578" y="4033"/>
                    <a:pt x="7578" y="1467"/>
                  </a:cubicBezTo>
                  <a:lnTo>
                    <a:pt x="7578" y="0"/>
                  </a:lnTo>
                  <a:cubicBezTo>
                    <a:pt x="5256" y="1222"/>
                    <a:pt x="3789" y="3667"/>
                    <a:pt x="3789" y="6294"/>
                  </a:cubicBezTo>
                  <a:cubicBezTo>
                    <a:pt x="3789" y="3667"/>
                    <a:pt x="2384" y="1222"/>
                    <a:pt x="62" y="0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215;p22"/>
            <p:cNvSpPr/>
            <p:nvPr/>
          </p:nvSpPr>
          <p:spPr>
            <a:xfrm>
              <a:off x="6789566" y="3861061"/>
              <a:ext cx="130982" cy="132028"/>
            </a:xfrm>
            <a:custGeom>
              <a:avLst/>
              <a:gdLst/>
              <a:ahLst/>
              <a:cxnLst/>
              <a:rect l="l" t="t" r="r" b="b"/>
              <a:pathLst>
                <a:path w="7518" h="7578" extrusionOk="0">
                  <a:moveTo>
                    <a:pt x="62" y="0"/>
                  </a:moveTo>
                  <a:lnTo>
                    <a:pt x="62" y="1467"/>
                  </a:lnTo>
                  <a:cubicBezTo>
                    <a:pt x="1" y="4034"/>
                    <a:pt x="1467" y="6417"/>
                    <a:pt x="3790" y="7578"/>
                  </a:cubicBezTo>
                  <a:lnTo>
                    <a:pt x="3790" y="7517"/>
                  </a:lnTo>
                  <a:cubicBezTo>
                    <a:pt x="6112" y="6356"/>
                    <a:pt x="7517" y="4034"/>
                    <a:pt x="7517" y="1467"/>
                  </a:cubicBezTo>
                  <a:lnTo>
                    <a:pt x="7517" y="0"/>
                  </a:lnTo>
                  <a:cubicBezTo>
                    <a:pt x="5195" y="1223"/>
                    <a:pt x="3790" y="3667"/>
                    <a:pt x="3790" y="6295"/>
                  </a:cubicBezTo>
                  <a:cubicBezTo>
                    <a:pt x="3790" y="3667"/>
                    <a:pt x="2323" y="1223"/>
                    <a:pt x="62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216;p22"/>
            <p:cNvSpPr/>
            <p:nvPr/>
          </p:nvSpPr>
          <p:spPr>
            <a:xfrm>
              <a:off x="6789566" y="4004796"/>
              <a:ext cx="132045" cy="130965"/>
            </a:xfrm>
            <a:custGeom>
              <a:avLst/>
              <a:gdLst/>
              <a:ahLst/>
              <a:cxnLst/>
              <a:rect l="l" t="t" r="r" b="b"/>
              <a:pathLst>
                <a:path w="7579" h="7517" extrusionOk="0">
                  <a:moveTo>
                    <a:pt x="62" y="0"/>
                  </a:moveTo>
                  <a:lnTo>
                    <a:pt x="62" y="1467"/>
                  </a:lnTo>
                  <a:cubicBezTo>
                    <a:pt x="1" y="4033"/>
                    <a:pt x="1467" y="6355"/>
                    <a:pt x="3790" y="7516"/>
                  </a:cubicBezTo>
                  <a:cubicBezTo>
                    <a:pt x="6112" y="6355"/>
                    <a:pt x="7578" y="3972"/>
                    <a:pt x="7517" y="1406"/>
                  </a:cubicBezTo>
                  <a:lnTo>
                    <a:pt x="7517" y="0"/>
                  </a:lnTo>
                  <a:cubicBezTo>
                    <a:pt x="5195" y="1222"/>
                    <a:pt x="3790" y="3667"/>
                    <a:pt x="3790" y="6294"/>
                  </a:cubicBezTo>
                  <a:cubicBezTo>
                    <a:pt x="3790" y="3667"/>
                    <a:pt x="2323" y="1222"/>
                    <a:pt x="62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217;p22"/>
            <p:cNvSpPr/>
            <p:nvPr/>
          </p:nvSpPr>
          <p:spPr>
            <a:xfrm>
              <a:off x="6646910" y="3861061"/>
              <a:ext cx="129902" cy="132028"/>
            </a:xfrm>
            <a:custGeom>
              <a:avLst/>
              <a:gdLst/>
              <a:ahLst/>
              <a:cxnLst/>
              <a:rect l="l" t="t" r="r" b="b"/>
              <a:pathLst>
                <a:path w="7456" h="7578" extrusionOk="0">
                  <a:moveTo>
                    <a:pt x="0" y="0"/>
                  </a:moveTo>
                  <a:lnTo>
                    <a:pt x="0" y="1467"/>
                  </a:lnTo>
                  <a:cubicBezTo>
                    <a:pt x="0" y="3361"/>
                    <a:pt x="795" y="5195"/>
                    <a:pt x="2200" y="6478"/>
                  </a:cubicBezTo>
                  <a:cubicBezTo>
                    <a:pt x="2689" y="6906"/>
                    <a:pt x="3178" y="7272"/>
                    <a:pt x="3728" y="7578"/>
                  </a:cubicBezTo>
                  <a:cubicBezTo>
                    <a:pt x="4278" y="7272"/>
                    <a:pt x="4828" y="6906"/>
                    <a:pt x="5256" y="6478"/>
                  </a:cubicBezTo>
                  <a:cubicBezTo>
                    <a:pt x="6661" y="5195"/>
                    <a:pt x="7456" y="3361"/>
                    <a:pt x="7456" y="1467"/>
                  </a:cubicBezTo>
                  <a:lnTo>
                    <a:pt x="7456" y="0"/>
                  </a:lnTo>
                  <a:cubicBezTo>
                    <a:pt x="5243" y="1256"/>
                    <a:pt x="3791" y="3565"/>
                    <a:pt x="3787" y="6126"/>
                  </a:cubicBezTo>
                  <a:lnTo>
                    <a:pt x="3787" y="6126"/>
                  </a:lnTo>
                  <a:cubicBezTo>
                    <a:pt x="3767" y="5205"/>
                    <a:pt x="3581" y="4290"/>
                    <a:pt x="3178" y="3484"/>
                  </a:cubicBezTo>
                  <a:cubicBezTo>
                    <a:pt x="2567" y="1956"/>
                    <a:pt x="1406" y="734"/>
                    <a:pt x="0" y="0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18;p22"/>
            <p:cNvSpPr/>
            <p:nvPr/>
          </p:nvSpPr>
          <p:spPr>
            <a:xfrm>
              <a:off x="6502112" y="3861061"/>
              <a:ext cx="130965" cy="132028"/>
            </a:xfrm>
            <a:custGeom>
              <a:avLst/>
              <a:gdLst/>
              <a:ahLst/>
              <a:cxnLst/>
              <a:rect l="l" t="t" r="r" b="b"/>
              <a:pathLst>
                <a:path w="7517" h="7578" extrusionOk="0">
                  <a:moveTo>
                    <a:pt x="0" y="0"/>
                  </a:moveTo>
                  <a:lnTo>
                    <a:pt x="0" y="1467"/>
                  </a:lnTo>
                  <a:cubicBezTo>
                    <a:pt x="0" y="4034"/>
                    <a:pt x="1467" y="6417"/>
                    <a:pt x="3789" y="7578"/>
                  </a:cubicBezTo>
                  <a:lnTo>
                    <a:pt x="3789" y="7517"/>
                  </a:lnTo>
                  <a:cubicBezTo>
                    <a:pt x="6050" y="6356"/>
                    <a:pt x="7517" y="4034"/>
                    <a:pt x="7517" y="1467"/>
                  </a:cubicBezTo>
                  <a:lnTo>
                    <a:pt x="7517" y="0"/>
                  </a:lnTo>
                  <a:cubicBezTo>
                    <a:pt x="5195" y="1223"/>
                    <a:pt x="3789" y="3667"/>
                    <a:pt x="3789" y="6295"/>
                  </a:cubicBezTo>
                  <a:cubicBezTo>
                    <a:pt x="3789" y="3667"/>
                    <a:pt x="2322" y="1223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9;p22"/>
            <p:cNvSpPr/>
            <p:nvPr/>
          </p:nvSpPr>
          <p:spPr>
            <a:xfrm>
              <a:off x="6502112" y="4004796"/>
              <a:ext cx="130965" cy="130965"/>
            </a:xfrm>
            <a:custGeom>
              <a:avLst/>
              <a:gdLst/>
              <a:ahLst/>
              <a:cxnLst/>
              <a:rect l="l" t="t" r="r" b="b"/>
              <a:pathLst>
                <a:path w="7517" h="7517" extrusionOk="0">
                  <a:moveTo>
                    <a:pt x="0" y="0"/>
                  </a:moveTo>
                  <a:lnTo>
                    <a:pt x="0" y="1467"/>
                  </a:lnTo>
                  <a:cubicBezTo>
                    <a:pt x="0" y="4033"/>
                    <a:pt x="1467" y="6355"/>
                    <a:pt x="3789" y="7516"/>
                  </a:cubicBezTo>
                  <a:cubicBezTo>
                    <a:pt x="6111" y="6355"/>
                    <a:pt x="7517" y="3972"/>
                    <a:pt x="7517" y="1406"/>
                  </a:cubicBezTo>
                  <a:lnTo>
                    <a:pt x="7517" y="0"/>
                  </a:lnTo>
                  <a:cubicBezTo>
                    <a:pt x="5195" y="1222"/>
                    <a:pt x="3789" y="3667"/>
                    <a:pt x="3789" y="6294"/>
                  </a:cubicBezTo>
                  <a:cubicBezTo>
                    <a:pt x="3789" y="3667"/>
                    <a:pt x="2322" y="1222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0;p22"/>
            <p:cNvSpPr/>
            <p:nvPr/>
          </p:nvSpPr>
          <p:spPr>
            <a:xfrm>
              <a:off x="6359439" y="3861061"/>
              <a:ext cx="130965" cy="132028"/>
            </a:xfrm>
            <a:custGeom>
              <a:avLst/>
              <a:gdLst/>
              <a:ahLst/>
              <a:cxnLst/>
              <a:rect l="l" t="t" r="r" b="b"/>
              <a:pathLst>
                <a:path w="7517" h="7578" extrusionOk="0">
                  <a:moveTo>
                    <a:pt x="7456" y="0"/>
                  </a:moveTo>
                  <a:lnTo>
                    <a:pt x="7456" y="33"/>
                  </a:lnTo>
                  <a:lnTo>
                    <a:pt x="7456" y="33"/>
                  </a:lnTo>
                  <a:cubicBezTo>
                    <a:pt x="7476" y="22"/>
                    <a:pt x="7497" y="11"/>
                    <a:pt x="7517" y="0"/>
                  </a:cubicBezTo>
                  <a:close/>
                  <a:moveTo>
                    <a:pt x="0" y="0"/>
                  </a:moveTo>
                  <a:lnTo>
                    <a:pt x="0" y="1467"/>
                  </a:lnTo>
                  <a:cubicBezTo>
                    <a:pt x="0" y="3361"/>
                    <a:pt x="795" y="5195"/>
                    <a:pt x="2200" y="6478"/>
                  </a:cubicBezTo>
                  <a:cubicBezTo>
                    <a:pt x="2689" y="6906"/>
                    <a:pt x="3178" y="7272"/>
                    <a:pt x="3728" y="7578"/>
                  </a:cubicBezTo>
                  <a:cubicBezTo>
                    <a:pt x="4278" y="7272"/>
                    <a:pt x="4767" y="6906"/>
                    <a:pt x="5256" y="6478"/>
                  </a:cubicBezTo>
                  <a:cubicBezTo>
                    <a:pt x="6661" y="5195"/>
                    <a:pt x="7456" y="3361"/>
                    <a:pt x="7456" y="1467"/>
                  </a:cubicBezTo>
                  <a:lnTo>
                    <a:pt x="7456" y="33"/>
                  </a:lnTo>
                  <a:lnTo>
                    <a:pt x="7456" y="33"/>
                  </a:lnTo>
                  <a:cubicBezTo>
                    <a:pt x="5170" y="1266"/>
                    <a:pt x="3789" y="3690"/>
                    <a:pt x="3789" y="6295"/>
                  </a:cubicBezTo>
                  <a:cubicBezTo>
                    <a:pt x="3789" y="3667"/>
                    <a:pt x="2323" y="1223"/>
                    <a:pt x="0" y="0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21;p22"/>
            <p:cNvSpPr/>
            <p:nvPr/>
          </p:nvSpPr>
          <p:spPr>
            <a:xfrm>
              <a:off x="6214641" y="3861061"/>
              <a:ext cx="130965" cy="130965"/>
            </a:xfrm>
            <a:custGeom>
              <a:avLst/>
              <a:gdLst/>
              <a:ahLst/>
              <a:cxnLst/>
              <a:rect l="l" t="t" r="r" b="b"/>
              <a:pathLst>
                <a:path w="7517" h="7517" extrusionOk="0">
                  <a:moveTo>
                    <a:pt x="0" y="0"/>
                  </a:moveTo>
                  <a:lnTo>
                    <a:pt x="0" y="1467"/>
                  </a:lnTo>
                  <a:cubicBezTo>
                    <a:pt x="0" y="3361"/>
                    <a:pt x="795" y="5195"/>
                    <a:pt x="2200" y="6478"/>
                  </a:cubicBezTo>
                  <a:cubicBezTo>
                    <a:pt x="2689" y="6906"/>
                    <a:pt x="3178" y="7272"/>
                    <a:pt x="3789" y="7517"/>
                  </a:cubicBezTo>
                  <a:cubicBezTo>
                    <a:pt x="6050" y="6356"/>
                    <a:pt x="7517" y="4034"/>
                    <a:pt x="7517" y="1467"/>
                  </a:cubicBezTo>
                  <a:lnTo>
                    <a:pt x="7517" y="0"/>
                  </a:lnTo>
                  <a:cubicBezTo>
                    <a:pt x="5242" y="1198"/>
                    <a:pt x="3789" y="3567"/>
                    <a:pt x="3787" y="6134"/>
                  </a:cubicBezTo>
                  <a:lnTo>
                    <a:pt x="3787" y="6134"/>
                  </a:lnTo>
                  <a:cubicBezTo>
                    <a:pt x="3729" y="3567"/>
                    <a:pt x="2275" y="1198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22;p22"/>
            <p:cNvSpPr/>
            <p:nvPr/>
          </p:nvSpPr>
          <p:spPr>
            <a:xfrm>
              <a:off x="6070905" y="3861061"/>
              <a:ext cx="132045" cy="132028"/>
            </a:xfrm>
            <a:custGeom>
              <a:avLst/>
              <a:gdLst/>
              <a:ahLst/>
              <a:cxnLst/>
              <a:rect l="l" t="t" r="r" b="b"/>
              <a:pathLst>
                <a:path w="7579" h="7578" extrusionOk="0">
                  <a:moveTo>
                    <a:pt x="7517" y="0"/>
                  </a:moveTo>
                  <a:lnTo>
                    <a:pt x="7517" y="32"/>
                  </a:lnTo>
                  <a:lnTo>
                    <a:pt x="7517" y="32"/>
                  </a:lnTo>
                  <a:cubicBezTo>
                    <a:pt x="7537" y="21"/>
                    <a:pt x="7558" y="11"/>
                    <a:pt x="7578" y="0"/>
                  </a:cubicBezTo>
                  <a:close/>
                  <a:moveTo>
                    <a:pt x="1" y="0"/>
                  </a:moveTo>
                  <a:lnTo>
                    <a:pt x="1" y="1467"/>
                  </a:lnTo>
                  <a:cubicBezTo>
                    <a:pt x="1" y="3422"/>
                    <a:pt x="795" y="5195"/>
                    <a:pt x="2201" y="6478"/>
                  </a:cubicBezTo>
                  <a:cubicBezTo>
                    <a:pt x="2689" y="6906"/>
                    <a:pt x="3178" y="7272"/>
                    <a:pt x="3728" y="7578"/>
                  </a:cubicBezTo>
                  <a:cubicBezTo>
                    <a:pt x="6051" y="6417"/>
                    <a:pt x="7517" y="4034"/>
                    <a:pt x="7517" y="1467"/>
                  </a:cubicBezTo>
                  <a:lnTo>
                    <a:pt x="7517" y="32"/>
                  </a:lnTo>
                  <a:lnTo>
                    <a:pt x="7517" y="32"/>
                  </a:lnTo>
                  <a:cubicBezTo>
                    <a:pt x="5171" y="1264"/>
                    <a:pt x="3789" y="3689"/>
                    <a:pt x="3789" y="6295"/>
                  </a:cubicBezTo>
                  <a:cubicBezTo>
                    <a:pt x="3789" y="3667"/>
                    <a:pt x="2323" y="1223"/>
                    <a:pt x="1" y="0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23;p22"/>
            <p:cNvSpPr/>
            <p:nvPr/>
          </p:nvSpPr>
          <p:spPr>
            <a:xfrm>
              <a:off x="6214641" y="4004796"/>
              <a:ext cx="130965" cy="130965"/>
            </a:xfrm>
            <a:custGeom>
              <a:avLst/>
              <a:gdLst/>
              <a:ahLst/>
              <a:cxnLst/>
              <a:rect l="l" t="t" r="r" b="b"/>
              <a:pathLst>
                <a:path w="7517" h="7517" extrusionOk="0">
                  <a:moveTo>
                    <a:pt x="0" y="0"/>
                  </a:moveTo>
                  <a:lnTo>
                    <a:pt x="0" y="1467"/>
                  </a:lnTo>
                  <a:cubicBezTo>
                    <a:pt x="0" y="4033"/>
                    <a:pt x="1467" y="6355"/>
                    <a:pt x="3789" y="7516"/>
                  </a:cubicBezTo>
                  <a:cubicBezTo>
                    <a:pt x="6050" y="6355"/>
                    <a:pt x="7517" y="3972"/>
                    <a:pt x="7517" y="1406"/>
                  </a:cubicBezTo>
                  <a:lnTo>
                    <a:pt x="7517" y="0"/>
                  </a:lnTo>
                  <a:cubicBezTo>
                    <a:pt x="5195" y="1222"/>
                    <a:pt x="3728" y="3667"/>
                    <a:pt x="3789" y="6294"/>
                  </a:cubicBezTo>
                  <a:cubicBezTo>
                    <a:pt x="3728" y="3667"/>
                    <a:pt x="2323" y="1222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24;p22"/>
            <p:cNvSpPr/>
            <p:nvPr/>
          </p:nvSpPr>
          <p:spPr>
            <a:xfrm>
              <a:off x="7367696" y="3717325"/>
              <a:ext cx="130982" cy="130982"/>
            </a:xfrm>
            <a:custGeom>
              <a:avLst/>
              <a:gdLst/>
              <a:ahLst/>
              <a:cxnLst/>
              <a:rect l="l" t="t" r="r" b="b"/>
              <a:pathLst>
                <a:path w="7518" h="7518" extrusionOk="0">
                  <a:moveTo>
                    <a:pt x="1" y="1"/>
                  </a:moveTo>
                  <a:lnTo>
                    <a:pt x="1" y="1467"/>
                  </a:lnTo>
                  <a:cubicBezTo>
                    <a:pt x="1" y="4034"/>
                    <a:pt x="1467" y="6356"/>
                    <a:pt x="3728" y="7517"/>
                  </a:cubicBezTo>
                  <a:cubicBezTo>
                    <a:pt x="6050" y="6356"/>
                    <a:pt x="7517" y="4034"/>
                    <a:pt x="7517" y="1467"/>
                  </a:cubicBezTo>
                  <a:lnTo>
                    <a:pt x="7517" y="1"/>
                  </a:lnTo>
                  <a:cubicBezTo>
                    <a:pt x="5195" y="1223"/>
                    <a:pt x="3728" y="3667"/>
                    <a:pt x="3728" y="6356"/>
                  </a:cubicBezTo>
                  <a:cubicBezTo>
                    <a:pt x="3728" y="3667"/>
                    <a:pt x="2323" y="1284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25;p22"/>
            <p:cNvSpPr/>
            <p:nvPr/>
          </p:nvSpPr>
          <p:spPr>
            <a:xfrm>
              <a:off x="7366634" y="3886602"/>
              <a:ext cx="39410" cy="87322"/>
            </a:xfrm>
            <a:custGeom>
              <a:avLst/>
              <a:gdLst/>
              <a:ahLst/>
              <a:cxnLst/>
              <a:rect l="l" t="t" r="r" b="b"/>
              <a:pathLst>
                <a:path w="2262" h="5012" extrusionOk="0">
                  <a:moveTo>
                    <a:pt x="62" y="1"/>
                  </a:moveTo>
                  <a:lnTo>
                    <a:pt x="62" y="1"/>
                  </a:lnTo>
                  <a:cubicBezTo>
                    <a:pt x="0" y="1895"/>
                    <a:pt x="795" y="3729"/>
                    <a:pt x="2261" y="5012"/>
                  </a:cubicBezTo>
                  <a:cubicBezTo>
                    <a:pt x="795" y="3729"/>
                    <a:pt x="0" y="1895"/>
                    <a:pt x="62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26;p22"/>
            <p:cNvSpPr/>
            <p:nvPr/>
          </p:nvSpPr>
          <p:spPr>
            <a:xfrm>
              <a:off x="7460332" y="3886602"/>
              <a:ext cx="38347" cy="87322"/>
            </a:xfrm>
            <a:custGeom>
              <a:avLst/>
              <a:gdLst/>
              <a:ahLst/>
              <a:cxnLst/>
              <a:rect l="l" t="t" r="r" b="b"/>
              <a:pathLst>
                <a:path w="2201" h="5012" extrusionOk="0">
                  <a:moveTo>
                    <a:pt x="2200" y="1"/>
                  </a:moveTo>
                  <a:lnTo>
                    <a:pt x="2200" y="1"/>
                  </a:lnTo>
                  <a:cubicBezTo>
                    <a:pt x="2200" y="1895"/>
                    <a:pt x="1406" y="3729"/>
                    <a:pt x="0" y="5012"/>
                  </a:cubicBezTo>
                  <a:cubicBezTo>
                    <a:pt x="1406" y="3729"/>
                    <a:pt x="2200" y="1895"/>
                    <a:pt x="220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27;p22"/>
            <p:cNvSpPr/>
            <p:nvPr/>
          </p:nvSpPr>
          <p:spPr>
            <a:xfrm>
              <a:off x="7366634" y="4030338"/>
              <a:ext cx="132045" cy="106486"/>
            </a:xfrm>
            <a:custGeom>
              <a:avLst/>
              <a:gdLst/>
              <a:ahLst/>
              <a:cxnLst/>
              <a:rect l="l" t="t" r="r" b="b"/>
              <a:pathLst>
                <a:path w="7579" h="6112" extrusionOk="0">
                  <a:moveTo>
                    <a:pt x="7578" y="1"/>
                  </a:moveTo>
                  <a:lnTo>
                    <a:pt x="7578" y="1"/>
                  </a:lnTo>
                  <a:cubicBezTo>
                    <a:pt x="7578" y="2567"/>
                    <a:pt x="6111" y="4951"/>
                    <a:pt x="3789" y="6112"/>
                  </a:cubicBezTo>
                  <a:cubicBezTo>
                    <a:pt x="1467" y="4951"/>
                    <a:pt x="0" y="2567"/>
                    <a:pt x="62" y="1"/>
                  </a:cubicBezTo>
                  <a:lnTo>
                    <a:pt x="62" y="1"/>
                  </a:lnTo>
                  <a:cubicBezTo>
                    <a:pt x="0" y="2567"/>
                    <a:pt x="1467" y="4951"/>
                    <a:pt x="3789" y="6112"/>
                  </a:cubicBezTo>
                  <a:cubicBezTo>
                    <a:pt x="6111" y="4951"/>
                    <a:pt x="7578" y="2567"/>
                    <a:pt x="7578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228;p22"/>
            <p:cNvSpPr/>
            <p:nvPr/>
          </p:nvSpPr>
          <p:spPr>
            <a:xfrm>
              <a:off x="7223961" y="3717325"/>
              <a:ext cx="130982" cy="132045"/>
            </a:xfrm>
            <a:custGeom>
              <a:avLst/>
              <a:gdLst/>
              <a:ahLst/>
              <a:cxnLst/>
              <a:rect l="l" t="t" r="r" b="b"/>
              <a:pathLst>
                <a:path w="7518" h="7579" extrusionOk="0">
                  <a:moveTo>
                    <a:pt x="1" y="1"/>
                  </a:moveTo>
                  <a:lnTo>
                    <a:pt x="1" y="1467"/>
                  </a:lnTo>
                  <a:cubicBezTo>
                    <a:pt x="1" y="4034"/>
                    <a:pt x="1406" y="6417"/>
                    <a:pt x="3728" y="7578"/>
                  </a:cubicBezTo>
                  <a:cubicBezTo>
                    <a:pt x="6051" y="6417"/>
                    <a:pt x="7517" y="4034"/>
                    <a:pt x="7517" y="1467"/>
                  </a:cubicBezTo>
                  <a:lnTo>
                    <a:pt x="7517" y="1"/>
                  </a:lnTo>
                  <a:cubicBezTo>
                    <a:pt x="5195" y="1223"/>
                    <a:pt x="3728" y="3667"/>
                    <a:pt x="3728" y="6356"/>
                  </a:cubicBezTo>
                  <a:cubicBezTo>
                    <a:pt x="3728" y="3667"/>
                    <a:pt x="2323" y="1223"/>
                    <a:pt x="1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229;p22"/>
            <p:cNvSpPr/>
            <p:nvPr/>
          </p:nvSpPr>
          <p:spPr>
            <a:xfrm>
              <a:off x="7222898" y="4004796"/>
              <a:ext cx="132045" cy="132028"/>
            </a:xfrm>
            <a:custGeom>
              <a:avLst/>
              <a:gdLst/>
              <a:ahLst/>
              <a:cxnLst/>
              <a:rect l="l" t="t" r="r" b="b"/>
              <a:pathLst>
                <a:path w="7579" h="7578" extrusionOk="0">
                  <a:moveTo>
                    <a:pt x="62" y="0"/>
                  </a:moveTo>
                  <a:lnTo>
                    <a:pt x="62" y="1467"/>
                  </a:lnTo>
                  <a:cubicBezTo>
                    <a:pt x="1" y="4033"/>
                    <a:pt x="1467" y="6417"/>
                    <a:pt x="3789" y="7578"/>
                  </a:cubicBezTo>
                  <a:cubicBezTo>
                    <a:pt x="6112" y="6417"/>
                    <a:pt x="7578" y="4033"/>
                    <a:pt x="7578" y="1467"/>
                  </a:cubicBezTo>
                  <a:lnTo>
                    <a:pt x="7578" y="0"/>
                  </a:lnTo>
                  <a:cubicBezTo>
                    <a:pt x="5256" y="1222"/>
                    <a:pt x="3789" y="3667"/>
                    <a:pt x="3789" y="6294"/>
                  </a:cubicBezTo>
                  <a:cubicBezTo>
                    <a:pt x="3789" y="3667"/>
                    <a:pt x="2323" y="1222"/>
                    <a:pt x="62" y="0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230;p22"/>
            <p:cNvSpPr/>
            <p:nvPr/>
          </p:nvSpPr>
          <p:spPr>
            <a:xfrm>
              <a:off x="7079162" y="3717325"/>
              <a:ext cx="132045" cy="130982"/>
            </a:xfrm>
            <a:custGeom>
              <a:avLst/>
              <a:gdLst/>
              <a:ahLst/>
              <a:cxnLst/>
              <a:rect l="l" t="t" r="r" b="b"/>
              <a:pathLst>
                <a:path w="7579" h="7518" extrusionOk="0">
                  <a:moveTo>
                    <a:pt x="1" y="1"/>
                  </a:moveTo>
                  <a:lnTo>
                    <a:pt x="1" y="1467"/>
                  </a:lnTo>
                  <a:cubicBezTo>
                    <a:pt x="62" y="4034"/>
                    <a:pt x="1467" y="6356"/>
                    <a:pt x="3790" y="7517"/>
                  </a:cubicBezTo>
                  <a:cubicBezTo>
                    <a:pt x="6112" y="6356"/>
                    <a:pt x="7578" y="4034"/>
                    <a:pt x="7578" y="1467"/>
                  </a:cubicBezTo>
                  <a:lnTo>
                    <a:pt x="7578" y="1"/>
                  </a:lnTo>
                  <a:cubicBezTo>
                    <a:pt x="5195" y="1223"/>
                    <a:pt x="3790" y="3667"/>
                    <a:pt x="3790" y="6356"/>
                  </a:cubicBezTo>
                  <a:cubicBezTo>
                    <a:pt x="3790" y="3667"/>
                    <a:pt x="2323" y="1284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231;p22"/>
            <p:cNvSpPr/>
            <p:nvPr/>
          </p:nvSpPr>
          <p:spPr>
            <a:xfrm>
              <a:off x="7079162" y="3886602"/>
              <a:ext cx="39410" cy="87322"/>
            </a:xfrm>
            <a:custGeom>
              <a:avLst/>
              <a:gdLst/>
              <a:ahLst/>
              <a:cxnLst/>
              <a:rect l="l" t="t" r="r" b="b"/>
              <a:pathLst>
                <a:path w="2262" h="5012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895"/>
                    <a:pt x="795" y="3729"/>
                    <a:pt x="2262" y="5012"/>
                  </a:cubicBezTo>
                  <a:cubicBezTo>
                    <a:pt x="795" y="3729"/>
                    <a:pt x="1" y="1895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232;p22"/>
            <p:cNvSpPr/>
            <p:nvPr/>
          </p:nvSpPr>
          <p:spPr>
            <a:xfrm>
              <a:off x="7172861" y="3886602"/>
              <a:ext cx="38347" cy="87322"/>
            </a:xfrm>
            <a:custGeom>
              <a:avLst/>
              <a:gdLst/>
              <a:ahLst/>
              <a:cxnLst/>
              <a:rect l="l" t="t" r="r" b="b"/>
              <a:pathLst>
                <a:path w="2201" h="5012" extrusionOk="0">
                  <a:moveTo>
                    <a:pt x="2200" y="1"/>
                  </a:moveTo>
                  <a:lnTo>
                    <a:pt x="2200" y="1"/>
                  </a:lnTo>
                  <a:cubicBezTo>
                    <a:pt x="2200" y="1895"/>
                    <a:pt x="1406" y="3729"/>
                    <a:pt x="0" y="5012"/>
                  </a:cubicBezTo>
                  <a:cubicBezTo>
                    <a:pt x="1406" y="3729"/>
                    <a:pt x="2200" y="1895"/>
                    <a:pt x="220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233;p22"/>
            <p:cNvSpPr/>
            <p:nvPr/>
          </p:nvSpPr>
          <p:spPr>
            <a:xfrm>
              <a:off x="7079162" y="4029275"/>
              <a:ext cx="132045" cy="106486"/>
            </a:xfrm>
            <a:custGeom>
              <a:avLst/>
              <a:gdLst/>
              <a:ahLst/>
              <a:cxnLst/>
              <a:rect l="l" t="t" r="r" b="b"/>
              <a:pathLst>
                <a:path w="7579" h="6112" extrusionOk="0">
                  <a:moveTo>
                    <a:pt x="3790" y="6111"/>
                  </a:moveTo>
                  <a:cubicBezTo>
                    <a:pt x="6112" y="4950"/>
                    <a:pt x="7578" y="2567"/>
                    <a:pt x="7578" y="1"/>
                  </a:cubicBezTo>
                  <a:lnTo>
                    <a:pt x="7578" y="1"/>
                  </a:lnTo>
                  <a:cubicBezTo>
                    <a:pt x="7578" y="2567"/>
                    <a:pt x="6112" y="4950"/>
                    <a:pt x="3790" y="6111"/>
                  </a:cubicBezTo>
                  <a:lnTo>
                    <a:pt x="3790" y="6111"/>
                  </a:lnTo>
                  <a:cubicBezTo>
                    <a:pt x="1467" y="4950"/>
                    <a:pt x="1" y="2567"/>
                    <a:pt x="1" y="1"/>
                  </a:cubicBezTo>
                  <a:lnTo>
                    <a:pt x="1" y="1"/>
                  </a:lnTo>
                  <a:cubicBezTo>
                    <a:pt x="1" y="2567"/>
                    <a:pt x="1467" y="4950"/>
                    <a:pt x="3790" y="611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234;p22"/>
            <p:cNvSpPr/>
            <p:nvPr/>
          </p:nvSpPr>
          <p:spPr>
            <a:xfrm>
              <a:off x="6936507" y="3717325"/>
              <a:ext cx="130965" cy="132045"/>
            </a:xfrm>
            <a:custGeom>
              <a:avLst/>
              <a:gdLst/>
              <a:ahLst/>
              <a:cxnLst/>
              <a:rect l="l" t="t" r="r" b="b"/>
              <a:pathLst>
                <a:path w="7517" h="7579" extrusionOk="0">
                  <a:moveTo>
                    <a:pt x="0" y="1"/>
                  </a:moveTo>
                  <a:lnTo>
                    <a:pt x="0" y="1467"/>
                  </a:lnTo>
                  <a:cubicBezTo>
                    <a:pt x="0" y="4034"/>
                    <a:pt x="1406" y="6417"/>
                    <a:pt x="3728" y="7578"/>
                  </a:cubicBezTo>
                  <a:cubicBezTo>
                    <a:pt x="6050" y="6417"/>
                    <a:pt x="7517" y="4034"/>
                    <a:pt x="7517" y="1467"/>
                  </a:cubicBezTo>
                  <a:lnTo>
                    <a:pt x="7517" y="1"/>
                  </a:lnTo>
                  <a:cubicBezTo>
                    <a:pt x="5133" y="1223"/>
                    <a:pt x="3728" y="3667"/>
                    <a:pt x="3728" y="6356"/>
                  </a:cubicBezTo>
                  <a:cubicBezTo>
                    <a:pt x="3728" y="3667"/>
                    <a:pt x="2322" y="1223"/>
                    <a:pt x="0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235;p22"/>
            <p:cNvSpPr/>
            <p:nvPr/>
          </p:nvSpPr>
          <p:spPr>
            <a:xfrm>
              <a:off x="6935427" y="4004796"/>
              <a:ext cx="132045" cy="132028"/>
            </a:xfrm>
            <a:custGeom>
              <a:avLst/>
              <a:gdLst/>
              <a:ahLst/>
              <a:cxnLst/>
              <a:rect l="l" t="t" r="r" b="b"/>
              <a:pathLst>
                <a:path w="7579" h="7578" extrusionOk="0">
                  <a:moveTo>
                    <a:pt x="1" y="0"/>
                  </a:moveTo>
                  <a:lnTo>
                    <a:pt x="1" y="1467"/>
                  </a:lnTo>
                  <a:cubicBezTo>
                    <a:pt x="1" y="4033"/>
                    <a:pt x="1468" y="6417"/>
                    <a:pt x="3790" y="7578"/>
                  </a:cubicBezTo>
                  <a:cubicBezTo>
                    <a:pt x="6112" y="6417"/>
                    <a:pt x="7579" y="4033"/>
                    <a:pt x="7579" y="1467"/>
                  </a:cubicBezTo>
                  <a:lnTo>
                    <a:pt x="7579" y="0"/>
                  </a:lnTo>
                  <a:cubicBezTo>
                    <a:pt x="5256" y="1222"/>
                    <a:pt x="3790" y="3667"/>
                    <a:pt x="3790" y="6294"/>
                  </a:cubicBezTo>
                  <a:cubicBezTo>
                    <a:pt x="3790" y="3667"/>
                    <a:pt x="2323" y="1222"/>
                    <a:pt x="1" y="0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236;p22"/>
            <p:cNvSpPr/>
            <p:nvPr/>
          </p:nvSpPr>
          <p:spPr>
            <a:xfrm>
              <a:off x="7366634" y="3861061"/>
              <a:ext cx="132045" cy="132028"/>
            </a:xfrm>
            <a:custGeom>
              <a:avLst/>
              <a:gdLst/>
              <a:ahLst/>
              <a:cxnLst/>
              <a:rect l="l" t="t" r="r" b="b"/>
              <a:pathLst>
                <a:path w="7579" h="7578" extrusionOk="0">
                  <a:moveTo>
                    <a:pt x="62" y="0"/>
                  </a:moveTo>
                  <a:lnTo>
                    <a:pt x="62" y="1467"/>
                  </a:lnTo>
                  <a:cubicBezTo>
                    <a:pt x="0" y="4034"/>
                    <a:pt x="1467" y="6417"/>
                    <a:pt x="3789" y="7578"/>
                  </a:cubicBezTo>
                  <a:lnTo>
                    <a:pt x="3789" y="7517"/>
                  </a:lnTo>
                  <a:cubicBezTo>
                    <a:pt x="6111" y="6356"/>
                    <a:pt x="7578" y="4034"/>
                    <a:pt x="7578" y="1467"/>
                  </a:cubicBezTo>
                  <a:lnTo>
                    <a:pt x="7578" y="0"/>
                  </a:lnTo>
                  <a:cubicBezTo>
                    <a:pt x="5256" y="1223"/>
                    <a:pt x="3789" y="3667"/>
                    <a:pt x="3789" y="6295"/>
                  </a:cubicBezTo>
                  <a:cubicBezTo>
                    <a:pt x="3789" y="3667"/>
                    <a:pt x="2384" y="1223"/>
                    <a:pt x="62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237;p22"/>
            <p:cNvSpPr/>
            <p:nvPr/>
          </p:nvSpPr>
          <p:spPr>
            <a:xfrm>
              <a:off x="7367696" y="4004796"/>
              <a:ext cx="130982" cy="130965"/>
            </a:xfrm>
            <a:custGeom>
              <a:avLst/>
              <a:gdLst/>
              <a:ahLst/>
              <a:cxnLst/>
              <a:rect l="l" t="t" r="r" b="b"/>
              <a:pathLst>
                <a:path w="7518" h="7517" extrusionOk="0">
                  <a:moveTo>
                    <a:pt x="1" y="0"/>
                  </a:moveTo>
                  <a:lnTo>
                    <a:pt x="1" y="1467"/>
                  </a:lnTo>
                  <a:cubicBezTo>
                    <a:pt x="1" y="4033"/>
                    <a:pt x="1406" y="6355"/>
                    <a:pt x="3728" y="7516"/>
                  </a:cubicBezTo>
                  <a:cubicBezTo>
                    <a:pt x="6050" y="6355"/>
                    <a:pt x="7517" y="3972"/>
                    <a:pt x="7517" y="1406"/>
                  </a:cubicBezTo>
                  <a:lnTo>
                    <a:pt x="7517" y="0"/>
                  </a:lnTo>
                  <a:cubicBezTo>
                    <a:pt x="5195" y="1222"/>
                    <a:pt x="3728" y="3667"/>
                    <a:pt x="3728" y="6294"/>
                  </a:cubicBezTo>
                  <a:cubicBezTo>
                    <a:pt x="3728" y="3667"/>
                    <a:pt x="2262" y="1222"/>
                    <a:pt x="1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238;p22"/>
            <p:cNvSpPr/>
            <p:nvPr/>
          </p:nvSpPr>
          <p:spPr>
            <a:xfrm>
              <a:off x="7223961" y="3861061"/>
              <a:ext cx="130982" cy="132028"/>
            </a:xfrm>
            <a:custGeom>
              <a:avLst/>
              <a:gdLst/>
              <a:ahLst/>
              <a:cxnLst/>
              <a:rect l="l" t="t" r="r" b="b"/>
              <a:pathLst>
                <a:path w="7518" h="7578" extrusionOk="0">
                  <a:moveTo>
                    <a:pt x="1" y="0"/>
                  </a:moveTo>
                  <a:lnTo>
                    <a:pt x="1" y="1467"/>
                  </a:lnTo>
                  <a:cubicBezTo>
                    <a:pt x="1" y="3361"/>
                    <a:pt x="795" y="5195"/>
                    <a:pt x="2201" y="6478"/>
                  </a:cubicBezTo>
                  <a:cubicBezTo>
                    <a:pt x="2690" y="6906"/>
                    <a:pt x="3178" y="7272"/>
                    <a:pt x="3728" y="7578"/>
                  </a:cubicBezTo>
                  <a:cubicBezTo>
                    <a:pt x="4278" y="7272"/>
                    <a:pt x="4828" y="6906"/>
                    <a:pt x="5317" y="6478"/>
                  </a:cubicBezTo>
                  <a:cubicBezTo>
                    <a:pt x="6723" y="5195"/>
                    <a:pt x="7517" y="3361"/>
                    <a:pt x="7517" y="1467"/>
                  </a:cubicBezTo>
                  <a:lnTo>
                    <a:pt x="7517" y="0"/>
                  </a:lnTo>
                  <a:cubicBezTo>
                    <a:pt x="5195" y="1223"/>
                    <a:pt x="3790" y="3667"/>
                    <a:pt x="3790" y="6295"/>
                  </a:cubicBezTo>
                  <a:cubicBezTo>
                    <a:pt x="3790" y="5317"/>
                    <a:pt x="3545" y="4339"/>
                    <a:pt x="3178" y="3484"/>
                  </a:cubicBezTo>
                  <a:cubicBezTo>
                    <a:pt x="2567" y="1956"/>
                    <a:pt x="1406" y="734"/>
                    <a:pt x="1" y="0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239;p22"/>
            <p:cNvSpPr/>
            <p:nvPr/>
          </p:nvSpPr>
          <p:spPr>
            <a:xfrm>
              <a:off x="7079162" y="3861061"/>
              <a:ext cx="132045" cy="132028"/>
            </a:xfrm>
            <a:custGeom>
              <a:avLst/>
              <a:gdLst/>
              <a:ahLst/>
              <a:cxnLst/>
              <a:rect l="l" t="t" r="r" b="b"/>
              <a:pathLst>
                <a:path w="7579" h="7578" extrusionOk="0">
                  <a:moveTo>
                    <a:pt x="1" y="0"/>
                  </a:moveTo>
                  <a:lnTo>
                    <a:pt x="1" y="1467"/>
                  </a:lnTo>
                  <a:cubicBezTo>
                    <a:pt x="1" y="4034"/>
                    <a:pt x="1467" y="6417"/>
                    <a:pt x="3790" y="7578"/>
                  </a:cubicBezTo>
                  <a:lnTo>
                    <a:pt x="3790" y="7517"/>
                  </a:lnTo>
                  <a:cubicBezTo>
                    <a:pt x="6112" y="6356"/>
                    <a:pt x="7578" y="4034"/>
                    <a:pt x="7578" y="1467"/>
                  </a:cubicBezTo>
                  <a:lnTo>
                    <a:pt x="7578" y="0"/>
                  </a:lnTo>
                  <a:cubicBezTo>
                    <a:pt x="5256" y="1223"/>
                    <a:pt x="3790" y="3667"/>
                    <a:pt x="3790" y="6295"/>
                  </a:cubicBezTo>
                  <a:cubicBezTo>
                    <a:pt x="3790" y="3667"/>
                    <a:pt x="2323" y="1223"/>
                    <a:pt x="1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240;p22"/>
            <p:cNvSpPr/>
            <p:nvPr/>
          </p:nvSpPr>
          <p:spPr>
            <a:xfrm>
              <a:off x="7079162" y="4004796"/>
              <a:ext cx="132045" cy="130965"/>
            </a:xfrm>
            <a:custGeom>
              <a:avLst/>
              <a:gdLst/>
              <a:ahLst/>
              <a:cxnLst/>
              <a:rect l="l" t="t" r="r" b="b"/>
              <a:pathLst>
                <a:path w="7579" h="7517" extrusionOk="0">
                  <a:moveTo>
                    <a:pt x="1" y="0"/>
                  </a:moveTo>
                  <a:lnTo>
                    <a:pt x="1" y="1467"/>
                  </a:lnTo>
                  <a:cubicBezTo>
                    <a:pt x="1" y="4033"/>
                    <a:pt x="1467" y="6355"/>
                    <a:pt x="3790" y="7516"/>
                  </a:cubicBezTo>
                  <a:cubicBezTo>
                    <a:pt x="6112" y="6355"/>
                    <a:pt x="7578" y="3972"/>
                    <a:pt x="7578" y="1406"/>
                  </a:cubicBezTo>
                  <a:lnTo>
                    <a:pt x="7578" y="0"/>
                  </a:lnTo>
                  <a:cubicBezTo>
                    <a:pt x="5256" y="1222"/>
                    <a:pt x="3790" y="3667"/>
                    <a:pt x="3790" y="6294"/>
                  </a:cubicBezTo>
                  <a:cubicBezTo>
                    <a:pt x="3790" y="3667"/>
                    <a:pt x="2323" y="1222"/>
                    <a:pt x="1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241;p22"/>
            <p:cNvSpPr/>
            <p:nvPr/>
          </p:nvSpPr>
          <p:spPr>
            <a:xfrm>
              <a:off x="6936507" y="3861061"/>
              <a:ext cx="130965" cy="132028"/>
            </a:xfrm>
            <a:custGeom>
              <a:avLst/>
              <a:gdLst/>
              <a:ahLst/>
              <a:cxnLst/>
              <a:rect l="l" t="t" r="r" b="b"/>
              <a:pathLst>
                <a:path w="7517" h="7578" extrusionOk="0">
                  <a:moveTo>
                    <a:pt x="0" y="0"/>
                  </a:moveTo>
                  <a:lnTo>
                    <a:pt x="0" y="1467"/>
                  </a:lnTo>
                  <a:cubicBezTo>
                    <a:pt x="0" y="3361"/>
                    <a:pt x="794" y="5195"/>
                    <a:pt x="2200" y="6478"/>
                  </a:cubicBezTo>
                  <a:cubicBezTo>
                    <a:pt x="2689" y="6906"/>
                    <a:pt x="3178" y="7272"/>
                    <a:pt x="3789" y="7578"/>
                  </a:cubicBezTo>
                  <a:cubicBezTo>
                    <a:pt x="4339" y="7272"/>
                    <a:pt x="4828" y="6906"/>
                    <a:pt x="5317" y="6478"/>
                  </a:cubicBezTo>
                  <a:cubicBezTo>
                    <a:pt x="6722" y="5195"/>
                    <a:pt x="7517" y="3361"/>
                    <a:pt x="7517" y="1467"/>
                  </a:cubicBezTo>
                  <a:lnTo>
                    <a:pt x="7517" y="0"/>
                  </a:lnTo>
                  <a:cubicBezTo>
                    <a:pt x="5194" y="1223"/>
                    <a:pt x="3789" y="3667"/>
                    <a:pt x="3789" y="6295"/>
                  </a:cubicBezTo>
                  <a:cubicBezTo>
                    <a:pt x="3789" y="3667"/>
                    <a:pt x="2322" y="1223"/>
                    <a:pt x="0" y="0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242;p22"/>
            <p:cNvSpPr/>
            <p:nvPr/>
          </p:nvSpPr>
          <p:spPr>
            <a:xfrm>
              <a:off x="7654105" y="3717325"/>
              <a:ext cx="130965" cy="130982"/>
            </a:xfrm>
            <a:custGeom>
              <a:avLst/>
              <a:gdLst/>
              <a:ahLst/>
              <a:cxnLst/>
              <a:rect l="l" t="t" r="r" b="b"/>
              <a:pathLst>
                <a:path w="7517" h="7518" extrusionOk="0">
                  <a:moveTo>
                    <a:pt x="0" y="1"/>
                  </a:moveTo>
                  <a:lnTo>
                    <a:pt x="0" y="1467"/>
                  </a:lnTo>
                  <a:cubicBezTo>
                    <a:pt x="0" y="4034"/>
                    <a:pt x="1467" y="6356"/>
                    <a:pt x="3789" y="7517"/>
                  </a:cubicBezTo>
                  <a:cubicBezTo>
                    <a:pt x="6050" y="6356"/>
                    <a:pt x="7517" y="4034"/>
                    <a:pt x="7517" y="1467"/>
                  </a:cubicBezTo>
                  <a:lnTo>
                    <a:pt x="7517" y="1"/>
                  </a:lnTo>
                  <a:cubicBezTo>
                    <a:pt x="5242" y="1198"/>
                    <a:pt x="3788" y="3568"/>
                    <a:pt x="3787" y="6191"/>
                  </a:cubicBezTo>
                  <a:lnTo>
                    <a:pt x="3787" y="6191"/>
                  </a:lnTo>
                  <a:cubicBezTo>
                    <a:pt x="3729" y="3570"/>
                    <a:pt x="2275" y="1258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243;p22"/>
            <p:cNvSpPr/>
            <p:nvPr/>
          </p:nvSpPr>
          <p:spPr>
            <a:xfrm>
              <a:off x="7746723" y="3886602"/>
              <a:ext cx="38347" cy="87322"/>
            </a:xfrm>
            <a:custGeom>
              <a:avLst/>
              <a:gdLst/>
              <a:ahLst/>
              <a:cxnLst/>
              <a:rect l="l" t="t" r="r" b="b"/>
              <a:pathLst>
                <a:path w="2201" h="5012" extrusionOk="0">
                  <a:moveTo>
                    <a:pt x="2201" y="1"/>
                  </a:moveTo>
                  <a:lnTo>
                    <a:pt x="2201" y="1"/>
                  </a:lnTo>
                  <a:cubicBezTo>
                    <a:pt x="2201" y="1895"/>
                    <a:pt x="1406" y="3729"/>
                    <a:pt x="1" y="5012"/>
                  </a:cubicBezTo>
                  <a:cubicBezTo>
                    <a:pt x="1406" y="3729"/>
                    <a:pt x="2201" y="1895"/>
                    <a:pt x="220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244;p22"/>
            <p:cNvSpPr/>
            <p:nvPr/>
          </p:nvSpPr>
          <p:spPr>
            <a:xfrm>
              <a:off x="7654105" y="3886602"/>
              <a:ext cx="38347" cy="87322"/>
            </a:xfrm>
            <a:custGeom>
              <a:avLst/>
              <a:gdLst/>
              <a:ahLst/>
              <a:cxnLst/>
              <a:rect l="l" t="t" r="r" b="b"/>
              <a:pathLst>
                <a:path w="2201" h="5012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895"/>
                    <a:pt x="795" y="3729"/>
                    <a:pt x="2200" y="5012"/>
                  </a:cubicBezTo>
                  <a:cubicBezTo>
                    <a:pt x="795" y="3729"/>
                    <a:pt x="0" y="1895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245;p22"/>
            <p:cNvSpPr/>
            <p:nvPr/>
          </p:nvSpPr>
          <p:spPr>
            <a:xfrm>
              <a:off x="7654105" y="4029275"/>
              <a:ext cx="130965" cy="106486"/>
            </a:xfrm>
            <a:custGeom>
              <a:avLst/>
              <a:gdLst/>
              <a:ahLst/>
              <a:cxnLst/>
              <a:rect l="l" t="t" r="r" b="b"/>
              <a:pathLst>
                <a:path w="7517" h="6112" extrusionOk="0">
                  <a:moveTo>
                    <a:pt x="3789" y="6111"/>
                  </a:moveTo>
                  <a:cubicBezTo>
                    <a:pt x="6111" y="4950"/>
                    <a:pt x="7517" y="2567"/>
                    <a:pt x="7517" y="1"/>
                  </a:cubicBezTo>
                  <a:lnTo>
                    <a:pt x="7517" y="1"/>
                  </a:lnTo>
                  <a:cubicBezTo>
                    <a:pt x="7517" y="2567"/>
                    <a:pt x="6111" y="4950"/>
                    <a:pt x="3789" y="6111"/>
                  </a:cubicBezTo>
                  <a:cubicBezTo>
                    <a:pt x="1467" y="4950"/>
                    <a:pt x="0" y="2567"/>
                    <a:pt x="0" y="1"/>
                  </a:cubicBezTo>
                  <a:lnTo>
                    <a:pt x="0" y="1"/>
                  </a:lnTo>
                  <a:cubicBezTo>
                    <a:pt x="0" y="2567"/>
                    <a:pt x="1467" y="4950"/>
                    <a:pt x="3789" y="611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246;p22"/>
            <p:cNvSpPr/>
            <p:nvPr/>
          </p:nvSpPr>
          <p:spPr>
            <a:xfrm>
              <a:off x="7510369" y="3717325"/>
              <a:ext cx="132028" cy="132045"/>
            </a:xfrm>
            <a:custGeom>
              <a:avLst/>
              <a:gdLst/>
              <a:ahLst/>
              <a:cxnLst/>
              <a:rect l="l" t="t" r="r" b="b"/>
              <a:pathLst>
                <a:path w="7578" h="7579" extrusionOk="0">
                  <a:moveTo>
                    <a:pt x="0" y="1"/>
                  </a:moveTo>
                  <a:lnTo>
                    <a:pt x="0" y="1467"/>
                  </a:lnTo>
                  <a:cubicBezTo>
                    <a:pt x="0" y="4034"/>
                    <a:pt x="1467" y="6417"/>
                    <a:pt x="3789" y="7578"/>
                  </a:cubicBezTo>
                  <a:cubicBezTo>
                    <a:pt x="6111" y="6417"/>
                    <a:pt x="7578" y="4034"/>
                    <a:pt x="7578" y="1467"/>
                  </a:cubicBezTo>
                  <a:lnTo>
                    <a:pt x="7578" y="1"/>
                  </a:lnTo>
                  <a:cubicBezTo>
                    <a:pt x="5195" y="1223"/>
                    <a:pt x="3728" y="3667"/>
                    <a:pt x="3728" y="6356"/>
                  </a:cubicBezTo>
                  <a:cubicBezTo>
                    <a:pt x="3728" y="3667"/>
                    <a:pt x="2322" y="1223"/>
                    <a:pt x="0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247;p22"/>
            <p:cNvSpPr/>
            <p:nvPr/>
          </p:nvSpPr>
          <p:spPr>
            <a:xfrm>
              <a:off x="7510369" y="4004796"/>
              <a:ext cx="132028" cy="132028"/>
            </a:xfrm>
            <a:custGeom>
              <a:avLst/>
              <a:gdLst/>
              <a:ahLst/>
              <a:cxnLst/>
              <a:rect l="l" t="t" r="r" b="b"/>
              <a:pathLst>
                <a:path w="7578" h="7578" extrusionOk="0">
                  <a:moveTo>
                    <a:pt x="0" y="0"/>
                  </a:moveTo>
                  <a:lnTo>
                    <a:pt x="0" y="1467"/>
                  </a:lnTo>
                  <a:cubicBezTo>
                    <a:pt x="0" y="4033"/>
                    <a:pt x="1467" y="6417"/>
                    <a:pt x="3789" y="7578"/>
                  </a:cubicBezTo>
                  <a:cubicBezTo>
                    <a:pt x="6111" y="6417"/>
                    <a:pt x="7578" y="4033"/>
                    <a:pt x="7578" y="1467"/>
                  </a:cubicBezTo>
                  <a:lnTo>
                    <a:pt x="7578" y="0"/>
                  </a:lnTo>
                  <a:cubicBezTo>
                    <a:pt x="5195" y="1222"/>
                    <a:pt x="3728" y="3667"/>
                    <a:pt x="3728" y="6294"/>
                  </a:cubicBezTo>
                  <a:cubicBezTo>
                    <a:pt x="3728" y="3667"/>
                    <a:pt x="2322" y="1283"/>
                    <a:pt x="0" y="0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248;p22"/>
            <p:cNvSpPr/>
            <p:nvPr/>
          </p:nvSpPr>
          <p:spPr>
            <a:xfrm>
              <a:off x="7654105" y="3861061"/>
              <a:ext cx="130965" cy="132028"/>
            </a:xfrm>
            <a:custGeom>
              <a:avLst/>
              <a:gdLst/>
              <a:ahLst/>
              <a:cxnLst/>
              <a:rect l="l" t="t" r="r" b="b"/>
              <a:pathLst>
                <a:path w="7517" h="7578" extrusionOk="0">
                  <a:moveTo>
                    <a:pt x="0" y="0"/>
                  </a:moveTo>
                  <a:lnTo>
                    <a:pt x="0" y="1467"/>
                  </a:lnTo>
                  <a:cubicBezTo>
                    <a:pt x="0" y="4034"/>
                    <a:pt x="1467" y="6417"/>
                    <a:pt x="3789" y="7578"/>
                  </a:cubicBezTo>
                  <a:lnTo>
                    <a:pt x="3789" y="7517"/>
                  </a:lnTo>
                  <a:cubicBezTo>
                    <a:pt x="6050" y="6356"/>
                    <a:pt x="7517" y="4034"/>
                    <a:pt x="7517" y="1467"/>
                  </a:cubicBezTo>
                  <a:lnTo>
                    <a:pt x="7517" y="0"/>
                  </a:lnTo>
                  <a:cubicBezTo>
                    <a:pt x="5194" y="1223"/>
                    <a:pt x="3789" y="3667"/>
                    <a:pt x="3789" y="6295"/>
                  </a:cubicBezTo>
                  <a:cubicBezTo>
                    <a:pt x="3789" y="3667"/>
                    <a:pt x="2322" y="1223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249;p22"/>
            <p:cNvSpPr/>
            <p:nvPr/>
          </p:nvSpPr>
          <p:spPr>
            <a:xfrm>
              <a:off x="7511432" y="3861061"/>
              <a:ext cx="130965" cy="132028"/>
            </a:xfrm>
            <a:custGeom>
              <a:avLst/>
              <a:gdLst/>
              <a:ahLst/>
              <a:cxnLst/>
              <a:rect l="l" t="t" r="r" b="b"/>
              <a:pathLst>
                <a:path w="7517" h="7578" extrusionOk="0">
                  <a:moveTo>
                    <a:pt x="0" y="0"/>
                  </a:moveTo>
                  <a:lnTo>
                    <a:pt x="0" y="1467"/>
                  </a:lnTo>
                  <a:cubicBezTo>
                    <a:pt x="0" y="3422"/>
                    <a:pt x="795" y="5195"/>
                    <a:pt x="2200" y="6478"/>
                  </a:cubicBezTo>
                  <a:cubicBezTo>
                    <a:pt x="2628" y="6906"/>
                    <a:pt x="3178" y="7272"/>
                    <a:pt x="3728" y="7578"/>
                  </a:cubicBezTo>
                  <a:cubicBezTo>
                    <a:pt x="6050" y="6417"/>
                    <a:pt x="7517" y="4034"/>
                    <a:pt x="7517" y="1467"/>
                  </a:cubicBezTo>
                  <a:lnTo>
                    <a:pt x="7517" y="0"/>
                  </a:lnTo>
                  <a:cubicBezTo>
                    <a:pt x="5134" y="1223"/>
                    <a:pt x="3667" y="3667"/>
                    <a:pt x="3667" y="6295"/>
                  </a:cubicBezTo>
                  <a:cubicBezTo>
                    <a:pt x="3667" y="3667"/>
                    <a:pt x="2261" y="1284"/>
                    <a:pt x="0" y="0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250;p22"/>
            <p:cNvSpPr/>
            <p:nvPr/>
          </p:nvSpPr>
          <p:spPr>
            <a:xfrm>
              <a:off x="7654105" y="4004796"/>
              <a:ext cx="130965" cy="130965"/>
            </a:xfrm>
            <a:custGeom>
              <a:avLst/>
              <a:gdLst/>
              <a:ahLst/>
              <a:cxnLst/>
              <a:rect l="l" t="t" r="r" b="b"/>
              <a:pathLst>
                <a:path w="7517" h="7517" extrusionOk="0">
                  <a:moveTo>
                    <a:pt x="0" y="0"/>
                  </a:moveTo>
                  <a:lnTo>
                    <a:pt x="0" y="1467"/>
                  </a:lnTo>
                  <a:cubicBezTo>
                    <a:pt x="0" y="4033"/>
                    <a:pt x="1467" y="6355"/>
                    <a:pt x="3789" y="7516"/>
                  </a:cubicBezTo>
                  <a:cubicBezTo>
                    <a:pt x="6111" y="6355"/>
                    <a:pt x="7517" y="3972"/>
                    <a:pt x="7517" y="1406"/>
                  </a:cubicBezTo>
                  <a:lnTo>
                    <a:pt x="7517" y="0"/>
                  </a:lnTo>
                  <a:cubicBezTo>
                    <a:pt x="5194" y="1222"/>
                    <a:pt x="3789" y="3667"/>
                    <a:pt x="3789" y="6294"/>
                  </a:cubicBezTo>
                  <a:cubicBezTo>
                    <a:pt x="3789" y="3667"/>
                    <a:pt x="2322" y="1222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5" name="Google Shape;380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59986"/>
            <a:ext cx="9144000" cy="5969246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pic>
      <p:sp>
        <p:nvSpPr>
          <p:cNvPr id="3812" name="Google Shape;3812;p40"/>
          <p:cNvSpPr txBox="1">
            <a:spLocks noGrp="1"/>
          </p:cNvSpPr>
          <p:nvPr>
            <p:ph type="title" idx="6"/>
          </p:nvPr>
        </p:nvSpPr>
        <p:spPr>
          <a:xfrm>
            <a:off x="5566256" y="2933486"/>
            <a:ext cx="3176424" cy="15165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600" dirty="0" smtClean="0">
                <a:latin typeface="상상토끼 신비는일곱살" pitchFamily="18" charset="-127"/>
                <a:ea typeface="상상토끼 신비는일곱살" pitchFamily="18" charset="-127"/>
              </a:rPr>
              <a:t>코드 리뷰</a:t>
            </a:r>
            <a:endParaRPr sz="6600" dirty="0">
              <a:latin typeface="상상토끼 신비는일곱살" pitchFamily="18" charset="-127"/>
              <a:ea typeface="상상토끼 신비는일곱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00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555658" y="1082480"/>
            <a:ext cx="619722" cy="619722"/>
            <a:chOff x="1080151" y="1132489"/>
            <a:chExt cx="619722" cy="619722"/>
          </a:xfrm>
        </p:grpSpPr>
        <p:sp>
          <p:nvSpPr>
            <p:cNvPr id="3346" name="Google Shape;3346;p29"/>
            <p:cNvSpPr/>
            <p:nvPr/>
          </p:nvSpPr>
          <p:spPr>
            <a:xfrm>
              <a:off x="1080151" y="1132489"/>
              <a:ext cx="619722" cy="619722"/>
            </a:xfrm>
            <a:prstGeom prst="diamond">
              <a:avLst/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" name="Google Shape;15902;p59"/>
            <p:cNvGrpSpPr/>
            <p:nvPr/>
          </p:nvGrpSpPr>
          <p:grpSpPr>
            <a:xfrm>
              <a:off x="1258887" y="1278276"/>
              <a:ext cx="278739" cy="339073"/>
              <a:chOff x="1768821" y="3361108"/>
              <a:chExt cx="278739" cy="339073"/>
            </a:xfrm>
            <a:solidFill>
              <a:schemeClr val="bg1"/>
            </a:solidFill>
          </p:grpSpPr>
          <p:sp>
            <p:nvSpPr>
              <p:cNvPr id="59" name="Google Shape;15903;p59"/>
              <p:cNvSpPr/>
              <p:nvPr/>
            </p:nvSpPr>
            <p:spPr>
              <a:xfrm>
                <a:off x="1784374" y="3549744"/>
                <a:ext cx="32218" cy="21564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678" extrusionOk="0">
                    <a:moveTo>
                      <a:pt x="830" y="1"/>
                    </a:moveTo>
                    <a:cubicBezTo>
                      <a:pt x="804" y="1"/>
                      <a:pt x="776" y="8"/>
                      <a:pt x="750" y="23"/>
                    </a:cubicBezTo>
                    <a:lnTo>
                      <a:pt x="143" y="380"/>
                    </a:lnTo>
                    <a:cubicBezTo>
                      <a:pt x="0" y="451"/>
                      <a:pt x="48" y="677"/>
                      <a:pt x="214" y="677"/>
                    </a:cubicBezTo>
                    <a:cubicBezTo>
                      <a:pt x="238" y="677"/>
                      <a:pt x="274" y="677"/>
                      <a:pt x="286" y="665"/>
                    </a:cubicBezTo>
                    <a:lnTo>
                      <a:pt x="893" y="308"/>
                    </a:lnTo>
                    <a:cubicBezTo>
                      <a:pt x="1000" y="261"/>
                      <a:pt x="1012" y="154"/>
                      <a:pt x="976" y="82"/>
                    </a:cubicBezTo>
                    <a:cubicBezTo>
                      <a:pt x="944" y="33"/>
                      <a:pt x="889" y="1"/>
                      <a:pt x="83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5904;p59"/>
              <p:cNvSpPr/>
              <p:nvPr/>
            </p:nvSpPr>
            <p:spPr>
              <a:xfrm>
                <a:off x="1998326" y="3551652"/>
                <a:ext cx="32218" cy="21532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677" extrusionOk="0">
                    <a:moveTo>
                      <a:pt x="199" y="0"/>
                    </a:moveTo>
                    <a:cubicBezTo>
                      <a:pt x="141" y="0"/>
                      <a:pt x="80" y="33"/>
                      <a:pt x="48" y="82"/>
                    </a:cubicBezTo>
                    <a:cubicBezTo>
                      <a:pt x="0" y="153"/>
                      <a:pt x="36" y="260"/>
                      <a:pt x="107" y="308"/>
                    </a:cubicBezTo>
                    <a:cubicBezTo>
                      <a:pt x="726" y="665"/>
                      <a:pt x="714" y="677"/>
                      <a:pt x="810" y="677"/>
                    </a:cubicBezTo>
                    <a:cubicBezTo>
                      <a:pt x="953" y="677"/>
                      <a:pt x="1012" y="451"/>
                      <a:pt x="881" y="379"/>
                    </a:cubicBezTo>
                    <a:lnTo>
                      <a:pt x="274" y="22"/>
                    </a:lnTo>
                    <a:cubicBezTo>
                      <a:pt x="251" y="7"/>
                      <a:pt x="226" y="0"/>
                      <a:pt x="1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5905;p59"/>
              <p:cNvSpPr/>
              <p:nvPr/>
            </p:nvSpPr>
            <p:spPr>
              <a:xfrm>
                <a:off x="1826007" y="3466383"/>
                <a:ext cx="142041" cy="233799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7351" extrusionOk="0">
                    <a:moveTo>
                      <a:pt x="1715" y="346"/>
                    </a:moveTo>
                    <a:cubicBezTo>
                      <a:pt x="1882" y="346"/>
                      <a:pt x="2013" y="489"/>
                      <a:pt x="2013" y="643"/>
                    </a:cubicBezTo>
                    <a:lnTo>
                      <a:pt x="2013" y="941"/>
                    </a:lnTo>
                    <a:lnTo>
                      <a:pt x="1668" y="941"/>
                    </a:lnTo>
                    <a:cubicBezTo>
                      <a:pt x="1501" y="941"/>
                      <a:pt x="1370" y="810"/>
                      <a:pt x="1370" y="643"/>
                    </a:cubicBezTo>
                    <a:cubicBezTo>
                      <a:pt x="1370" y="489"/>
                      <a:pt x="1501" y="346"/>
                      <a:pt x="1668" y="346"/>
                    </a:cubicBezTo>
                    <a:close/>
                    <a:moveTo>
                      <a:pt x="3573" y="346"/>
                    </a:moveTo>
                    <a:cubicBezTo>
                      <a:pt x="3739" y="346"/>
                      <a:pt x="3870" y="489"/>
                      <a:pt x="3870" y="643"/>
                    </a:cubicBezTo>
                    <a:cubicBezTo>
                      <a:pt x="3870" y="810"/>
                      <a:pt x="3739" y="941"/>
                      <a:pt x="3573" y="941"/>
                    </a:cubicBezTo>
                    <a:lnTo>
                      <a:pt x="3239" y="941"/>
                    </a:lnTo>
                    <a:lnTo>
                      <a:pt x="3239" y="643"/>
                    </a:lnTo>
                    <a:cubicBezTo>
                      <a:pt x="3239" y="489"/>
                      <a:pt x="3370" y="346"/>
                      <a:pt x="3537" y="346"/>
                    </a:cubicBezTo>
                    <a:close/>
                    <a:moveTo>
                      <a:pt x="3727" y="4370"/>
                    </a:moveTo>
                    <a:lnTo>
                      <a:pt x="3727" y="5049"/>
                    </a:lnTo>
                    <a:lnTo>
                      <a:pt x="1513" y="5049"/>
                    </a:lnTo>
                    <a:lnTo>
                      <a:pt x="1513" y="4370"/>
                    </a:lnTo>
                    <a:close/>
                    <a:moveTo>
                      <a:pt x="3739" y="5370"/>
                    </a:moveTo>
                    <a:lnTo>
                      <a:pt x="3739" y="5799"/>
                    </a:lnTo>
                    <a:lnTo>
                      <a:pt x="3727" y="5799"/>
                    </a:lnTo>
                    <a:cubicBezTo>
                      <a:pt x="3727" y="5930"/>
                      <a:pt x="3620" y="6037"/>
                      <a:pt x="3489" y="6037"/>
                    </a:cubicBezTo>
                    <a:lnTo>
                      <a:pt x="1763" y="6037"/>
                    </a:lnTo>
                    <a:cubicBezTo>
                      <a:pt x="1620" y="6037"/>
                      <a:pt x="1525" y="5930"/>
                      <a:pt x="1525" y="5799"/>
                    </a:cubicBezTo>
                    <a:lnTo>
                      <a:pt x="1525" y="5370"/>
                    </a:lnTo>
                    <a:close/>
                    <a:moveTo>
                      <a:pt x="1656" y="0"/>
                    </a:moveTo>
                    <a:cubicBezTo>
                      <a:pt x="1310" y="0"/>
                      <a:pt x="1037" y="286"/>
                      <a:pt x="1037" y="631"/>
                    </a:cubicBezTo>
                    <a:cubicBezTo>
                      <a:pt x="1037" y="977"/>
                      <a:pt x="1310" y="1262"/>
                      <a:pt x="1656" y="1262"/>
                    </a:cubicBezTo>
                    <a:lnTo>
                      <a:pt x="2001" y="1262"/>
                    </a:lnTo>
                    <a:lnTo>
                      <a:pt x="2001" y="2548"/>
                    </a:lnTo>
                    <a:cubicBezTo>
                      <a:pt x="2001" y="2644"/>
                      <a:pt x="2072" y="2715"/>
                      <a:pt x="2168" y="2715"/>
                    </a:cubicBezTo>
                    <a:cubicBezTo>
                      <a:pt x="2251" y="2715"/>
                      <a:pt x="2322" y="2644"/>
                      <a:pt x="2322" y="2548"/>
                    </a:cubicBezTo>
                    <a:lnTo>
                      <a:pt x="2322" y="1262"/>
                    </a:lnTo>
                    <a:lnTo>
                      <a:pt x="2906" y="1262"/>
                    </a:lnTo>
                    <a:lnTo>
                      <a:pt x="2906" y="4037"/>
                    </a:lnTo>
                    <a:lnTo>
                      <a:pt x="2322" y="4037"/>
                    </a:lnTo>
                    <a:lnTo>
                      <a:pt x="2322" y="3191"/>
                    </a:lnTo>
                    <a:cubicBezTo>
                      <a:pt x="2322" y="3108"/>
                      <a:pt x="2251" y="3025"/>
                      <a:pt x="2168" y="3025"/>
                    </a:cubicBezTo>
                    <a:cubicBezTo>
                      <a:pt x="2072" y="3025"/>
                      <a:pt x="2001" y="3108"/>
                      <a:pt x="2001" y="3191"/>
                    </a:cubicBezTo>
                    <a:lnTo>
                      <a:pt x="2001" y="4060"/>
                    </a:lnTo>
                    <a:lnTo>
                      <a:pt x="1513" y="4060"/>
                    </a:lnTo>
                    <a:cubicBezTo>
                      <a:pt x="1489" y="3596"/>
                      <a:pt x="1298" y="3167"/>
                      <a:pt x="941" y="2846"/>
                    </a:cubicBezTo>
                    <a:cubicBezTo>
                      <a:pt x="679" y="2608"/>
                      <a:pt x="465" y="2310"/>
                      <a:pt x="334" y="1989"/>
                    </a:cubicBezTo>
                    <a:cubicBezTo>
                      <a:pt x="305" y="1930"/>
                      <a:pt x="235" y="1887"/>
                      <a:pt x="165" y="1887"/>
                    </a:cubicBezTo>
                    <a:cubicBezTo>
                      <a:pt x="150" y="1887"/>
                      <a:pt x="135" y="1889"/>
                      <a:pt x="120" y="1893"/>
                    </a:cubicBezTo>
                    <a:cubicBezTo>
                      <a:pt x="48" y="1929"/>
                      <a:pt x="1" y="2036"/>
                      <a:pt x="36" y="2108"/>
                    </a:cubicBezTo>
                    <a:cubicBezTo>
                      <a:pt x="179" y="2477"/>
                      <a:pt x="417" y="2810"/>
                      <a:pt x="715" y="3084"/>
                    </a:cubicBezTo>
                    <a:cubicBezTo>
                      <a:pt x="1001" y="3358"/>
                      <a:pt x="1179" y="3727"/>
                      <a:pt x="1179" y="4120"/>
                    </a:cubicBezTo>
                    <a:lnTo>
                      <a:pt x="1179" y="5823"/>
                    </a:lnTo>
                    <a:cubicBezTo>
                      <a:pt x="1179" y="6096"/>
                      <a:pt x="1358" y="6311"/>
                      <a:pt x="1608" y="6382"/>
                    </a:cubicBezTo>
                    <a:cubicBezTo>
                      <a:pt x="1608" y="6513"/>
                      <a:pt x="1644" y="6644"/>
                      <a:pt x="1703" y="6775"/>
                    </a:cubicBezTo>
                    <a:cubicBezTo>
                      <a:pt x="1738" y="6837"/>
                      <a:pt x="1793" y="6872"/>
                      <a:pt x="1848" y="6872"/>
                    </a:cubicBezTo>
                    <a:cubicBezTo>
                      <a:pt x="1868" y="6872"/>
                      <a:pt x="1887" y="6868"/>
                      <a:pt x="1906" y="6858"/>
                    </a:cubicBezTo>
                    <a:cubicBezTo>
                      <a:pt x="1989" y="6811"/>
                      <a:pt x="2025" y="6715"/>
                      <a:pt x="1989" y="6644"/>
                    </a:cubicBezTo>
                    <a:cubicBezTo>
                      <a:pt x="1953" y="6573"/>
                      <a:pt x="1930" y="6477"/>
                      <a:pt x="1930" y="6394"/>
                    </a:cubicBezTo>
                    <a:lnTo>
                      <a:pt x="3263" y="6394"/>
                    </a:lnTo>
                    <a:cubicBezTo>
                      <a:pt x="3243" y="6759"/>
                      <a:pt x="2922" y="7025"/>
                      <a:pt x="2575" y="7025"/>
                    </a:cubicBezTo>
                    <a:cubicBezTo>
                      <a:pt x="2503" y="7025"/>
                      <a:pt x="2430" y="7014"/>
                      <a:pt x="2358" y="6989"/>
                    </a:cubicBezTo>
                    <a:cubicBezTo>
                      <a:pt x="2336" y="6981"/>
                      <a:pt x="2314" y="6977"/>
                      <a:pt x="2294" y="6977"/>
                    </a:cubicBezTo>
                    <a:cubicBezTo>
                      <a:pt x="2227" y="6977"/>
                      <a:pt x="2171" y="7018"/>
                      <a:pt x="2144" y="7073"/>
                    </a:cubicBezTo>
                    <a:cubicBezTo>
                      <a:pt x="2120" y="7168"/>
                      <a:pt x="2168" y="7251"/>
                      <a:pt x="2239" y="7287"/>
                    </a:cubicBezTo>
                    <a:cubicBezTo>
                      <a:pt x="2356" y="7330"/>
                      <a:pt x="2473" y="7350"/>
                      <a:pt x="2588" y="7350"/>
                    </a:cubicBezTo>
                    <a:cubicBezTo>
                      <a:pt x="3106" y="7350"/>
                      <a:pt x="3563" y="6940"/>
                      <a:pt x="3573" y="6394"/>
                    </a:cubicBezTo>
                    <a:cubicBezTo>
                      <a:pt x="3835" y="6334"/>
                      <a:pt x="4013" y="6108"/>
                      <a:pt x="4013" y="5846"/>
                    </a:cubicBezTo>
                    <a:lnTo>
                      <a:pt x="4013" y="4156"/>
                    </a:lnTo>
                    <a:cubicBezTo>
                      <a:pt x="4013" y="3798"/>
                      <a:pt x="4144" y="3465"/>
                      <a:pt x="4370" y="3203"/>
                    </a:cubicBezTo>
                    <a:cubicBezTo>
                      <a:pt x="4466" y="3108"/>
                      <a:pt x="4454" y="3001"/>
                      <a:pt x="4394" y="2941"/>
                    </a:cubicBezTo>
                    <a:cubicBezTo>
                      <a:pt x="4366" y="2913"/>
                      <a:pt x="4326" y="2898"/>
                      <a:pt x="4287" y="2898"/>
                    </a:cubicBezTo>
                    <a:cubicBezTo>
                      <a:pt x="4243" y="2898"/>
                      <a:pt x="4199" y="2916"/>
                      <a:pt x="4168" y="2953"/>
                    </a:cubicBezTo>
                    <a:cubicBezTo>
                      <a:pt x="3906" y="3251"/>
                      <a:pt x="3739" y="3644"/>
                      <a:pt x="3727" y="4060"/>
                    </a:cubicBezTo>
                    <a:lnTo>
                      <a:pt x="3239" y="4060"/>
                    </a:lnTo>
                    <a:lnTo>
                      <a:pt x="3239" y="1262"/>
                    </a:lnTo>
                    <a:lnTo>
                      <a:pt x="3573" y="1262"/>
                    </a:lnTo>
                    <a:cubicBezTo>
                      <a:pt x="3918" y="1262"/>
                      <a:pt x="4204" y="977"/>
                      <a:pt x="4204" y="631"/>
                    </a:cubicBezTo>
                    <a:cubicBezTo>
                      <a:pt x="4204" y="286"/>
                      <a:pt x="3918" y="0"/>
                      <a:pt x="3573" y="0"/>
                    </a:cubicBezTo>
                    <a:lnTo>
                      <a:pt x="3537" y="0"/>
                    </a:lnTo>
                    <a:cubicBezTo>
                      <a:pt x="3192" y="0"/>
                      <a:pt x="2906" y="286"/>
                      <a:pt x="2906" y="631"/>
                    </a:cubicBezTo>
                    <a:lnTo>
                      <a:pt x="2906" y="929"/>
                    </a:lnTo>
                    <a:lnTo>
                      <a:pt x="2322" y="929"/>
                    </a:lnTo>
                    <a:lnTo>
                      <a:pt x="2322" y="631"/>
                    </a:lnTo>
                    <a:cubicBezTo>
                      <a:pt x="2322" y="286"/>
                      <a:pt x="2049" y="0"/>
                      <a:pt x="170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5906;p59"/>
              <p:cNvSpPr/>
              <p:nvPr/>
            </p:nvSpPr>
            <p:spPr>
              <a:xfrm>
                <a:off x="1820345" y="3409706"/>
                <a:ext cx="177631" cy="144236"/>
              </a:xfrm>
              <a:custGeom>
                <a:avLst/>
                <a:gdLst/>
                <a:ahLst/>
                <a:cxnLst/>
                <a:rect l="l" t="t" r="r" b="b"/>
                <a:pathLst>
                  <a:path w="5585" h="4535" extrusionOk="0">
                    <a:moveTo>
                      <a:pt x="2818" y="1"/>
                    </a:moveTo>
                    <a:cubicBezTo>
                      <a:pt x="1382" y="1"/>
                      <a:pt x="0" y="1113"/>
                      <a:pt x="0" y="2782"/>
                    </a:cubicBezTo>
                    <a:cubicBezTo>
                      <a:pt x="0" y="2937"/>
                      <a:pt x="24" y="3080"/>
                      <a:pt x="36" y="3223"/>
                    </a:cubicBezTo>
                    <a:cubicBezTo>
                      <a:pt x="47" y="3299"/>
                      <a:pt x="107" y="3355"/>
                      <a:pt x="190" y="3355"/>
                    </a:cubicBezTo>
                    <a:cubicBezTo>
                      <a:pt x="198" y="3355"/>
                      <a:pt x="206" y="3355"/>
                      <a:pt x="214" y="3354"/>
                    </a:cubicBezTo>
                    <a:cubicBezTo>
                      <a:pt x="298" y="3342"/>
                      <a:pt x="357" y="3259"/>
                      <a:pt x="345" y="3175"/>
                    </a:cubicBezTo>
                    <a:cubicBezTo>
                      <a:pt x="333" y="3044"/>
                      <a:pt x="310" y="2925"/>
                      <a:pt x="310" y="2782"/>
                    </a:cubicBezTo>
                    <a:cubicBezTo>
                      <a:pt x="310" y="1416"/>
                      <a:pt x="1429" y="318"/>
                      <a:pt x="2779" y="318"/>
                    </a:cubicBezTo>
                    <a:cubicBezTo>
                      <a:pt x="2793" y="318"/>
                      <a:pt x="2807" y="318"/>
                      <a:pt x="2822" y="318"/>
                    </a:cubicBezTo>
                    <a:cubicBezTo>
                      <a:pt x="4143" y="330"/>
                      <a:pt x="5227" y="1437"/>
                      <a:pt x="5239" y="2759"/>
                    </a:cubicBezTo>
                    <a:lnTo>
                      <a:pt x="5239" y="2782"/>
                    </a:lnTo>
                    <a:cubicBezTo>
                      <a:pt x="5239" y="3318"/>
                      <a:pt x="5060" y="3842"/>
                      <a:pt x="4751" y="4271"/>
                    </a:cubicBezTo>
                    <a:cubicBezTo>
                      <a:pt x="4691" y="4354"/>
                      <a:pt x="4703" y="4437"/>
                      <a:pt x="4775" y="4497"/>
                    </a:cubicBezTo>
                    <a:cubicBezTo>
                      <a:pt x="4809" y="4522"/>
                      <a:pt x="4844" y="4534"/>
                      <a:pt x="4877" y="4534"/>
                    </a:cubicBezTo>
                    <a:cubicBezTo>
                      <a:pt x="4923" y="4534"/>
                      <a:pt x="4966" y="4510"/>
                      <a:pt x="5001" y="4461"/>
                    </a:cubicBezTo>
                    <a:cubicBezTo>
                      <a:pt x="5370" y="3973"/>
                      <a:pt x="5572" y="3390"/>
                      <a:pt x="5572" y="2782"/>
                    </a:cubicBezTo>
                    <a:cubicBezTo>
                      <a:pt x="5584" y="2782"/>
                      <a:pt x="5584" y="2771"/>
                      <a:pt x="5584" y="2759"/>
                    </a:cubicBezTo>
                    <a:cubicBezTo>
                      <a:pt x="5572" y="2032"/>
                      <a:pt x="5286" y="1342"/>
                      <a:pt x="4763" y="818"/>
                    </a:cubicBezTo>
                    <a:cubicBezTo>
                      <a:pt x="4198" y="253"/>
                      <a:pt x="3502" y="1"/>
                      <a:pt x="281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5907;p59"/>
              <p:cNvSpPr/>
              <p:nvPr/>
            </p:nvSpPr>
            <p:spPr>
              <a:xfrm>
                <a:off x="1904406" y="3361108"/>
                <a:ext cx="10241" cy="32982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37" extrusionOk="0">
                    <a:moveTo>
                      <a:pt x="155" y="0"/>
                    </a:moveTo>
                    <a:cubicBezTo>
                      <a:pt x="72" y="0"/>
                      <a:pt x="0" y="72"/>
                      <a:pt x="0" y="167"/>
                    </a:cubicBezTo>
                    <a:lnTo>
                      <a:pt x="0" y="870"/>
                    </a:lnTo>
                    <a:cubicBezTo>
                      <a:pt x="0" y="965"/>
                      <a:pt x="72" y="1036"/>
                      <a:pt x="155" y="1036"/>
                    </a:cubicBezTo>
                    <a:cubicBezTo>
                      <a:pt x="250" y="1036"/>
                      <a:pt x="322" y="965"/>
                      <a:pt x="322" y="870"/>
                    </a:cubicBezTo>
                    <a:lnTo>
                      <a:pt x="322" y="167"/>
                    </a:lnTo>
                    <a:cubicBezTo>
                      <a:pt x="310" y="60"/>
                      <a:pt x="250" y="0"/>
                      <a:pt x="1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5908;p59"/>
              <p:cNvSpPr/>
              <p:nvPr/>
            </p:nvSpPr>
            <p:spPr>
              <a:xfrm>
                <a:off x="1836248" y="3378219"/>
                <a:ext cx="23504" cy="29865"/>
              </a:xfrm>
              <a:custGeom>
                <a:avLst/>
                <a:gdLst/>
                <a:ahLst/>
                <a:cxnLst/>
                <a:rect l="l" t="t" r="r" b="b"/>
                <a:pathLst>
                  <a:path w="739" h="939" extrusionOk="0">
                    <a:moveTo>
                      <a:pt x="181" y="0"/>
                    </a:moveTo>
                    <a:cubicBezTo>
                      <a:pt x="154" y="0"/>
                      <a:pt x="125" y="7"/>
                      <a:pt x="95" y="22"/>
                    </a:cubicBezTo>
                    <a:cubicBezTo>
                      <a:pt x="24" y="70"/>
                      <a:pt x="0" y="165"/>
                      <a:pt x="36" y="248"/>
                    </a:cubicBezTo>
                    <a:lnTo>
                      <a:pt x="393" y="855"/>
                    </a:lnTo>
                    <a:cubicBezTo>
                      <a:pt x="429" y="903"/>
                      <a:pt x="488" y="939"/>
                      <a:pt x="536" y="939"/>
                    </a:cubicBezTo>
                    <a:cubicBezTo>
                      <a:pt x="667" y="939"/>
                      <a:pt x="738" y="796"/>
                      <a:pt x="679" y="701"/>
                    </a:cubicBezTo>
                    <a:lnTo>
                      <a:pt x="322" y="82"/>
                    </a:lnTo>
                    <a:cubicBezTo>
                      <a:pt x="289" y="33"/>
                      <a:pt x="239" y="0"/>
                      <a:pt x="1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5909;p59"/>
              <p:cNvSpPr/>
              <p:nvPr/>
            </p:nvSpPr>
            <p:spPr>
              <a:xfrm>
                <a:off x="1787014" y="3427072"/>
                <a:ext cx="31073" cy="21691"/>
              </a:xfrm>
              <a:custGeom>
                <a:avLst/>
                <a:gdLst/>
                <a:ahLst/>
                <a:cxnLst/>
                <a:rect l="l" t="t" r="r" b="b"/>
                <a:pathLst>
                  <a:path w="977" h="682" extrusionOk="0">
                    <a:moveTo>
                      <a:pt x="187" y="0"/>
                    </a:moveTo>
                    <a:cubicBezTo>
                      <a:pt x="129" y="0"/>
                      <a:pt x="69" y="32"/>
                      <a:pt x="36" y="81"/>
                    </a:cubicBezTo>
                    <a:cubicBezTo>
                      <a:pt x="0" y="153"/>
                      <a:pt x="24" y="260"/>
                      <a:pt x="96" y="308"/>
                    </a:cubicBezTo>
                    <a:lnTo>
                      <a:pt x="715" y="665"/>
                    </a:lnTo>
                    <a:cubicBezTo>
                      <a:pt x="737" y="676"/>
                      <a:pt x="762" y="681"/>
                      <a:pt x="788" y="681"/>
                    </a:cubicBezTo>
                    <a:cubicBezTo>
                      <a:pt x="846" y="681"/>
                      <a:pt x="904" y="655"/>
                      <a:pt x="929" y="605"/>
                    </a:cubicBezTo>
                    <a:cubicBezTo>
                      <a:pt x="977" y="510"/>
                      <a:pt x="953" y="427"/>
                      <a:pt x="870" y="379"/>
                    </a:cubicBezTo>
                    <a:lnTo>
                      <a:pt x="262" y="22"/>
                    </a:lnTo>
                    <a:cubicBezTo>
                      <a:pt x="240" y="7"/>
                      <a:pt x="214" y="0"/>
                      <a:pt x="1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5910;p59"/>
              <p:cNvSpPr/>
              <p:nvPr/>
            </p:nvSpPr>
            <p:spPr>
              <a:xfrm>
                <a:off x="1768821" y="3494021"/>
                <a:ext cx="33363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334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51"/>
                      <a:pt x="72" y="334"/>
                      <a:pt x="168" y="334"/>
                    </a:cubicBezTo>
                    <a:lnTo>
                      <a:pt x="882" y="334"/>
                    </a:lnTo>
                    <a:cubicBezTo>
                      <a:pt x="965" y="334"/>
                      <a:pt x="1049" y="251"/>
                      <a:pt x="1049" y="167"/>
                    </a:cubicBezTo>
                    <a:cubicBezTo>
                      <a:pt x="1049" y="72"/>
                      <a:pt x="965" y="1"/>
                      <a:pt x="88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5911;p59"/>
              <p:cNvSpPr/>
              <p:nvPr/>
            </p:nvSpPr>
            <p:spPr>
              <a:xfrm>
                <a:off x="2014610" y="3495930"/>
                <a:ext cx="32950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334" extrusionOk="0">
                    <a:moveTo>
                      <a:pt x="167" y="0"/>
                    </a:moveTo>
                    <a:cubicBezTo>
                      <a:pt x="71" y="0"/>
                      <a:pt x="0" y="71"/>
                      <a:pt x="0" y="167"/>
                    </a:cubicBezTo>
                    <a:cubicBezTo>
                      <a:pt x="0" y="250"/>
                      <a:pt x="71" y="333"/>
                      <a:pt x="167" y="333"/>
                    </a:cubicBezTo>
                    <a:lnTo>
                      <a:pt x="881" y="333"/>
                    </a:lnTo>
                    <a:cubicBezTo>
                      <a:pt x="964" y="333"/>
                      <a:pt x="1036" y="250"/>
                      <a:pt x="1036" y="167"/>
                    </a:cubicBezTo>
                    <a:cubicBezTo>
                      <a:pt x="1024" y="71"/>
                      <a:pt x="953" y="0"/>
                      <a:pt x="8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5912;p59"/>
              <p:cNvSpPr/>
              <p:nvPr/>
            </p:nvSpPr>
            <p:spPr>
              <a:xfrm>
                <a:off x="1999439" y="3428948"/>
                <a:ext cx="31105" cy="21882"/>
              </a:xfrm>
              <a:custGeom>
                <a:avLst/>
                <a:gdLst/>
                <a:ahLst/>
                <a:cxnLst/>
                <a:rect l="l" t="t" r="r" b="b"/>
                <a:pathLst>
                  <a:path w="978" h="688" extrusionOk="0">
                    <a:moveTo>
                      <a:pt x="795" y="1"/>
                    </a:moveTo>
                    <a:cubicBezTo>
                      <a:pt x="769" y="1"/>
                      <a:pt x="741" y="8"/>
                      <a:pt x="715" y="22"/>
                    </a:cubicBezTo>
                    <a:lnTo>
                      <a:pt x="108" y="380"/>
                    </a:lnTo>
                    <a:cubicBezTo>
                      <a:pt x="25" y="427"/>
                      <a:pt x="1" y="511"/>
                      <a:pt x="48" y="606"/>
                    </a:cubicBezTo>
                    <a:cubicBezTo>
                      <a:pt x="73" y="655"/>
                      <a:pt x="125" y="687"/>
                      <a:pt x="183" y="687"/>
                    </a:cubicBezTo>
                    <a:cubicBezTo>
                      <a:pt x="209" y="687"/>
                      <a:pt x="237" y="680"/>
                      <a:pt x="263" y="665"/>
                    </a:cubicBezTo>
                    <a:lnTo>
                      <a:pt x="882" y="308"/>
                    </a:lnTo>
                    <a:cubicBezTo>
                      <a:pt x="953" y="249"/>
                      <a:pt x="977" y="153"/>
                      <a:pt x="941" y="82"/>
                    </a:cubicBezTo>
                    <a:cubicBezTo>
                      <a:pt x="909" y="33"/>
                      <a:pt x="854" y="1"/>
                      <a:pt x="7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5913;p59"/>
              <p:cNvSpPr/>
              <p:nvPr/>
            </p:nvSpPr>
            <p:spPr>
              <a:xfrm>
                <a:off x="1958156" y="3379269"/>
                <a:ext cx="23917" cy="29579"/>
              </a:xfrm>
              <a:custGeom>
                <a:avLst/>
                <a:gdLst/>
                <a:ahLst/>
                <a:cxnLst/>
                <a:rect l="l" t="t" r="r" b="b"/>
                <a:pathLst>
                  <a:path w="752" h="930" extrusionOk="0">
                    <a:moveTo>
                      <a:pt x="562" y="0"/>
                    </a:moveTo>
                    <a:cubicBezTo>
                      <a:pt x="506" y="0"/>
                      <a:pt x="449" y="30"/>
                      <a:pt x="418" y="84"/>
                    </a:cubicBezTo>
                    <a:lnTo>
                      <a:pt x="61" y="691"/>
                    </a:lnTo>
                    <a:cubicBezTo>
                      <a:pt x="1" y="799"/>
                      <a:pt x="72" y="930"/>
                      <a:pt x="191" y="930"/>
                    </a:cubicBezTo>
                    <a:cubicBezTo>
                      <a:pt x="251" y="930"/>
                      <a:pt x="299" y="894"/>
                      <a:pt x="334" y="858"/>
                    </a:cubicBezTo>
                    <a:lnTo>
                      <a:pt x="692" y="239"/>
                    </a:lnTo>
                    <a:cubicBezTo>
                      <a:pt x="751" y="168"/>
                      <a:pt x="715" y="72"/>
                      <a:pt x="644" y="25"/>
                    </a:cubicBezTo>
                    <a:cubicBezTo>
                      <a:pt x="619" y="8"/>
                      <a:pt x="591" y="0"/>
                      <a:pt x="5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070" y="1824526"/>
            <a:ext cx="2400300" cy="24890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2" name="그룹 101"/>
          <p:cNvGrpSpPr/>
          <p:nvPr/>
        </p:nvGrpSpPr>
        <p:grpSpPr>
          <a:xfrm>
            <a:off x="648289" y="228807"/>
            <a:ext cx="3988592" cy="740713"/>
            <a:chOff x="648289" y="228807"/>
            <a:chExt cx="3988592" cy="740713"/>
          </a:xfrm>
        </p:grpSpPr>
        <p:sp>
          <p:nvSpPr>
            <p:cNvPr id="103" name="직사각형 102"/>
            <p:cNvSpPr/>
            <p:nvPr/>
          </p:nvSpPr>
          <p:spPr>
            <a:xfrm>
              <a:off x="678303" y="457005"/>
              <a:ext cx="3885813" cy="51251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648289" y="228807"/>
              <a:ext cx="398859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000" dirty="0" err="1" smtClean="0">
                  <a:latin typeface="상상토끼 신비는일곱살" pitchFamily="18" charset="-127"/>
                  <a:ea typeface="상상토끼 신비는일곱살" pitchFamily="18" charset="-127"/>
                </a:rPr>
                <a:t>순</a:t>
              </a:r>
              <a:r>
                <a:rPr lang="ko-KR" altLang="en-US" sz="4000" dirty="0" err="1">
                  <a:latin typeface="상상토끼 신비는일곱살" pitchFamily="18" charset="-127"/>
                  <a:ea typeface="상상토끼 신비는일곱살" pitchFamily="18" charset="-127"/>
                </a:rPr>
                <a:t>근</a:t>
              </a:r>
              <a:r>
                <a:rPr lang="ko-KR" altLang="en-US" sz="4000" dirty="0" err="1" smtClean="0">
                  <a:latin typeface="상상토끼 신비는일곱살" pitchFamily="18" charset="-127"/>
                  <a:ea typeface="상상토끼 신비는일곱살" pitchFamily="18" charset="-127"/>
                </a:rPr>
                <a:t>봇이</a:t>
              </a:r>
              <a:r>
                <a:rPr lang="ko-KR" altLang="en-US" sz="4000" dirty="0" smtClean="0">
                  <a:latin typeface="상상토끼 신비는일곱살" pitchFamily="18" charset="-127"/>
                  <a:ea typeface="상상토끼 신비는일곱살" pitchFamily="18" charset="-127"/>
                </a:rPr>
                <a:t> </a:t>
              </a:r>
              <a:r>
                <a:rPr lang="ko-KR" altLang="en-US" sz="4000" dirty="0" smtClean="0">
                  <a:latin typeface="상상토끼 신비는일곱살" pitchFamily="18" charset="-127"/>
                  <a:ea typeface="상상토끼 신비는일곱살" pitchFamily="18" charset="-127"/>
                </a:rPr>
                <a:t>한 </a:t>
              </a:r>
              <a:r>
                <a:rPr lang="ko-KR" altLang="en-US" sz="4000" dirty="0" smtClean="0">
                  <a:latin typeface="상상토끼 신비는일곱살" pitchFamily="18" charset="-127"/>
                  <a:ea typeface="상상토끼 신비는일곱살" pitchFamily="18" charset="-127"/>
                </a:rPr>
                <a:t>일 </a:t>
              </a:r>
              <a:r>
                <a:rPr lang="en-US" altLang="ko-KR" sz="3200" dirty="0" smtClean="0">
                  <a:latin typeface="상상토끼 신비는일곱살" pitchFamily="18" charset="-127"/>
                  <a:ea typeface="상상토끼 신비는일곱살" pitchFamily="18" charset="-127"/>
                </a:rPr>
                <a:t>(</a:t>
              </a:r>
              <a:r>
                <a:rPr lang="ko-KR" altLang="en-US" sz="3200" dirty="0" smtClean="0">
                  <a:latin typeface="상상토끼 신비는일곱살" pitchFamily="18" charset="-127"/>
                  <a:ea typeface="상상토끼 신비는일곱살" pitchFamily="18" charset="-127"/>
                </a:rPr>
                <a:t>회원등록</a:t>
              </a:r>
              <a:r>
                <a:rPr lang="en-US" altLang="ko-KR" sz="3200" dirty="0" smtClean="0">
                  <a:latin typeface="상상토끼 신비는일곱살" pitchFamily="18" charset="-127"/>
                  <a:ea typeface="상상토끼 신비는일곱살" pitchFamily="18" charset="-127"/>
                </a:rPr>
                <a:t>)</a:t>
              </a:r>
              <a:endParaRPr lang="ko-KR" alt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3391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648289" y="228807"/>
            <a:ext cx="1459054" cy="740713"/>
            <a:chOff x="648289" y="228807"/>
            <a:chExt cx="1459054" cy="740713"/>
          </a:xfrm>
        </p:grpSpPr>
        <p:sp>
          <p:nvSpPr>
            <p:cNvPr id="9" name="직사각형 8"/>
            <p:cNvSpPr/>
            <p:nvPr/>
          </p:nvSpPr>
          <p:spPr>
            <a:xfrm>
              <a:off x="678303" y="457005"/>
              <a:ext cx="1429040" cy="51251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48289" y="228807"/>
              <a:ext cx="145905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000" dirty="0" smtClean="0">
                  <a:latin typeface="상상토끼 신비는일곱살" pitchFamily="18" charset="-127"/>
                  <a:ea typeface="상상토끼 신비는일곱살" pitchFamily="18" charset="-127"/>
                </a:rPr>
                <a:t>회원등록</a:t>
              </a:r>
              <a:endParaRPr lang="ko-KR" altLang="en-US" sz="3200" dirty="0"/>
            </a:p>
          </p:txBody>
        </p:sp>
      </p:grpSp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03" y="1032164"/>
            <a:ext cx="7672939" cy="1445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991" y="2521830"/>
            <a:ext cx="5911562" cy="226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2201632" y="2484017"/>
            <a:ext cx="1427018" cy="276657"/>
          </a:xfrm>
          <a:prstGeom prst="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536344" y="2108921"/>
            <a:ext cx="1427018" cy="246351"/>
          </a:xfrm>
          <a:prstGeom prst="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96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648289" y="228807"/>
            <a:ext cx="1459054" cy="740713"/>
            <a:chOff x="648289" y="228807"/>
            <a:chExt cx="1459054" cy="740713"/>
          </a:xfrm>
        </p:grpSpPr>
        <p:sp>
          <p:nvSpPr>
            <p:cNvPr id="9" name="직사각형 8"/>
            <p:cNvSpPr/>
            <p:nvPr/>
          </p:nvSpPr>
          <p:spPr>
            <a:xfrm>
              <a:off x="678303" y="457005"/>
              <a:ext cx="1429040" cy="51251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48289" y="228807"/>
              <a:ext cx="145905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000" dirty="0" smtClean="0">
                  <a:latin typeface="상상토끼 신비는일곱살" pitchFamily="18" charset="-127"/>
                  <a:ea typeface="상상토끼 신비는일곱살" pitchFamily="18" charset="-127"/>
                </a:rPr>
                <a:t>회원등록</a:t>
              </a:r>
              <a:endParaRPr lang="ko-KR" altLang="en-US" sz="3200" dirty="0"/>
            </a:p>
          </p:txBody>
        </p:sp>
      </p:grp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05" y="1073429"/>
            <a:ext cx="8267700" cy="356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596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648289" y="228807"/>
            <a:ext cx="1459054" cy="740713"/>
            <a:chOff x="648289" y="228807"/>
            <a:chExt cx="1459054" cy="740713"/>
          </a:xfrm>
        </p:grpSpPr>
        <p:sp>
          <p:nvSpPr>
            <p:cNvPr id="9" name="직사각형 8"/>
            <p:cNvSpPr/>
            <p:nvPr/>
          </p:nvSpPr>
          <p:spPr>
            <a:xfrm>
              <a:off x="678303" y="457005"/>
              <a:ext cx="1429040" cy="51251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48289" y="228807"/>
              <a:ext cx="145905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000" dirty="0" smtClean="0">
                  <a:latin typeface="상상토끼 신비는일곱살" pitchFamily="18" charset="-127"/>
                  <a:ea typeface="상상토끼 신비는일곱살" pitchFamily="18" charset="-127"/>
                </a:rPr>
                <a:t>회원등록</a:t>
              </a:r>
              <a:endParaRPr lang="ko-KR" altLang="en-US" sz="3200" dirty="0"/>
            </a:p>
          </p:txBody>
        </p:sp>
      </p:grp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9"/>
          <a:stretch/>
        </p:blipFill>
        <p:spPr bwMode="auto">
          <a:xfrm>
            <a:off x="1631962" y="1239981"/>
            <a:ext cx="5953125" cy="3184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913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4481229" y="1030471"/>
            <a:ext cx="619722" cy="619722"/>
            <a:chOff x="4521318" y="1107069"/>
            <a:chExt cx="619722" cy="619722"/>
          </a:xfrm>
        </p:grpSpPr>
        <p:sp>
          <p:nvSpPr>
            <p:cNvPr id="72" name="Google Shape;3346;p29"/>
            <p:cNvSpPr/>
            <p:nvPr/>
          </p:nvSpPr>
          <p:spPr>
            <a:xfrm>
              <a:off x="4521318" y="1107069"/>
              <a:ext cx="619722" cy="619722"/>
            </a:xfrm>
            <a:prstGeom prst="diamond">
              <a:avLst/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" name="Google Shape;15902;p59"/>
            <p:cNvGrpSpPr/>
            <p:nvPr/>
          </p:nvGrpSpPr>
          <p:grpSpPr>
            <a:xfrm>
              <a:off x="4700054" y="1300154"/>
              <a:ext cx="278739" cy="339073"/>
              <a:chOff x="1768821" y="3361108"/>
              <a:chExt cx="278739" cy="339073"/>
            </a:xfrm>
            <a:solidFill>
              <a:schemeClr val="bg1"/>
            </a:solidFill>
          </p:grpSpPr>
          <p:sp>
            <p:nvSpPr>
              <p:cNvPr id="74" name="Google Shape;15903;p59"/>
              <p:cNvSpPr/>
              <p:nvPr/>
            </p:nvSpPr>
            <p:spPr>
              <a:xfrm>
                <a:off x="1784374" y="3549744"/>
                <a:ext cx="32218" cy="21564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678" extrusionOk="0">
                    <a:moveTo>
                      <a:pt x="830" y="1"/>
                    </a:moveTo>
                    <a:cubicBezTo>
                      <a:pt x="804" y="1"/>
                      <a:pt x="776" y="8"/>
                      <a:pt x="750" y="23"/>
                    </a:cubicBezTo>
                    <a:lnTo>
                      <a:pt x="143" y="380"/>
                    </a:lnTo>
                    <a:cubicBezTo>
                      <a:pt x="0" y="451"/>
                      <a:pt x="48" y="677"/>
                      <a:pt x="214" y="677"/>
                    </a:cubicBezTo>
                    <a:cubicBezTo>
                      <a:pt x="238" y="677"/>
                      <a:pt x="274" y="677"/>
                      <a:pt x="286" y="665"/>
                    </a:cubicBezTo>
                    <a:lnTo>
                      <a:pt x="893" y="308"/>
                    </a:lnTo>
                    <a:cubicBezTo>
                      <a:pt x="1000" y="261"/>
                      <a:pt x="1012" y="154"/>
                      <a:pt x="976" y="82"/>
                    </a:cubicBezTo>
                    <a:cubicBezTo>
                      <a:pt x="944" y="33"/>
                      <a:pt x="889" y="1"/>
                      <a:pt x="83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5904;p59"/>
              <p:cNvSpPr/>
              <p:nvPr/>
            </p:nvSpPr>
            <p:spPr>
              <a:xfrm>
                <a:off x="1998326" y="3551652"/>
                <a:ext cx="32218" cy="21532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677" extrusionOk="0">
                    <a:moveTo>
                      <a:pt x="199" y="0"/>
                    </a:moveTo>
                    <a:cubicBezTo>
                      <a:pt x="141" y="0"/>
                      <a:pt x="80" y="33"/>
                      <a:pt x="48" y="82"/>
                    </a:cubicBezTo>
                    <a:cubicBezTo>
                      <a:pt x="0" y="153"/>
                      <a:pt x="36" y="260"/>
                      <a:pt x="107" y="308"/>
                    </a:cubicBezTo>
                    <a:cubicBezTo>
                      <a:pt x="726" y="665"/>
                      <a:pt x="714" y="677"/>
                      <a:pt x="810" y="677"/>
                    </a:cubicBezTo>
                    <a:cubicBezTo>
                      <a:pt x="953" y="677"/>
                      <a:pt x="1012" y="451"/>
                      <a:pt x="881" y="379"/>
                    </a:cubicBezTo>
                    <a:lnTo>
                      <a:pt x="274" y="22"/>
                    </a:lnTo>
                    <a:cubicBezTo>
                      <a:pt x="251" y="7"/>
                      <a:pt x="226" y="0"/>
                      <a:pt x="1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5905;p59"/>
              <p:cNvSpPr/>
              <p:nvPr/>
            </p:nvSpPr>
            <p:spPr>
              <a:xfrm>
                <a:off x="1826007" y="3466383"/>
                <a:ext cx="142041" cy="233799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7351" extrusionOk="0">
                    <a:moveTo>
                      <a:pt x="1715" y="346"/>
                    </a:moveTo>
                    <a:cubicBezTo>
                      <a:pt x="1882" y="346"/>
                      <a:pt x="2013" y="489"/>
                      <a:pt x="2013" y="643"/>
                    </a:cubicBezTo>
                    <a:lnTo>
                      <a:pt x="2013" y="941"/>
                    </a:lnTo>
                    <a:lnTo>
                      <a:pt x="1668" y="941"/>
                    </a:lnTo>
                    <a:cubicBezTo>
                      <a:pt x="1501" y="941"/>
                      <a:pt x="1370" y="810"/>
                      <a:pt x="1370" y="643"/>
                    </a:cubicBezTo>
                    <a:cubicBezTo>
                      <a:pt x="1370" y="489"/>
                      <a:pt x="1501" y="346"/>
                      <a:pt x="1668" y="346"/>
                    </a:cubicBezTo>
                    <a:close/>
                    <a:moveTo>
                      <a:pt x="3573" y="346"/>
                    </a:moveTo>
                    <a:cubicBezTo>
                      <a:pt x="3739" y="346"/>
                      <a:pt x="3870" y="489"/>
                      <a:pt x="3870" y="643"/>
                    </a:cubicBezTo>
                    <a:cubicBezTo>
                      <a:pt x="3870" y="810"/>
                      <a:pt x="3739" y="941"/>
                      <a:pt x="3573" y="941"/>
                    </a:cubicBezTo>
                    <a:lnTo>
                      <a:pt x="3239" y="941"/>
                    </a:lnTo>
                    <a:lnTo>
                      <a:pt x="3239" y="643"/>
                    </a:lnTo>
                    <a:cubicBezTo>
                      <a:pt x="3239" y="489"/>
                      <a:pt x="3370" y="346"/>
                      <a:pt x="3537" y="346"/>
                    </a:cubicBezTo>
                    <a:close/>
                    <a:moveTo>
                      <a:pt x="3727" y="4370"/>
                    </a:moveTo>
                    <a:lnTo>
                      <a:pt x="3727" y="5049"/>
                    </a:lnTo>
                    <a:lnTo>
                      <a:pt x="1513" y="5049"/>
                    </a:lnTo>
                    <a:lnTo>
                      <a:pt x="1513" y="4370"/>
                    </a:lnTo>
                    <a:close/>
                    <a:moveTo>
                      <a:pt x="3739" y="5370"/>
                    </a:moveTo>
                    <a:lnTo>
                      <a:pt x="3739" y="5799"/>
                    </a:lnTo>
                    <a:lnTo>
                      <a:pt x="3727" y="5799"/>
                    </a:lnTo>
                    <a:cubicBezTo>
                      <a:pt x="3727" y="5930"/>
                      <a:pt x="3620" y="6037"/>
                      <a:pt x="3489" y="6037"/>
                    </a:cubicBezTo>
                    <a:lnTo>
                      <a:pt x="1763" y="6037"/>
                    </a:lnTo>
                    <a:cubicBezTo>
                      <a:pt x="1620" y="6037"/>
                      <a:pt x="1525" y="5930"/>
                      <a:pt x="1525" y="5799"/>
                    </a:cubicBezTo>
                    <a:lnTo>
                      <a:pt x="1525" y="5370"/>
                    </a:lnTo>
                    <a:close/>
                    <a:moveTo>
                      <a:pt x="1656" y="0"/>
                    </a:moveTo>
                    <a:cubicBezTo>
                      <a:pt x="1310" y="0"/>
                      <a:pt x="1037" y="286"/>
                      <a:pt x="1037" y="631"/>
                    </a:cubicBezTo>
                    <a:cubicBezTo>
                      <a:pt x="1037" y="977"/>
                      <a:pt x="1310" y="1262"/>
                      <a:pt x="1656" y="1262"/>
                    </a:cubicBezTo>
                    <a:lnTo>
                      <a:pt x="2001" y="1262"/>
                    </a:lnTo>
                    <a:lnTo>
                      <a:pt x="2001" y="2548"/>
                    </a:lnTo>
                    <a:cubicBezTo>
                      <a:pt x="2001" y="2644"/>
                      <a:pt x="2072" y="2715"/>
                      <a:pt x="2168" y="2715"/>
                    </a:cubicBezTo>
                    <a:cubicBezTo>
                      <a:pt x="2251" y="2715"/>
                      <a:pt x="2322" y="2644"/>
                      <a:pt x="2322" y="2548"/>
                    </a:cubicBezTo>
                    <a:lnTo>
                      <a:pt x="2322" y="1262"/>
                    </a:lnTo>
                    <a:lnTo>
                      <a:pt x="2906" y="1262"/>
                    </a:lnTo>
                    <a:lnTo>
                      <a:pt x="2906" y="4037"/>
                    </a:lnTo>
                    <a:lnTo>
                      <a:pt x="2322" y="4037"/>
                    </a:lnTo>
                    <a:lnTo>
                      <a:pt x="2322" y="3191"/>
                    </a:lnTo>
                    <a:cubicBezTo>
                      <a:pt x="2322" y="3108"/>
                      <a:pt x="2251" y="3025"/>
                      <a:pt x="2168" y="3025"/>
                    </a:cubicBezTo>
                    <a:cubicBezTo>
                      <a:pt x="2072" y="3025"/>
                      <a:pt x="2001" y="3108"/>
                      <a:pt x="2001" y="3191"/>
                    </a:cubicBezTo>
                    <a:lnTo>
                      <a:pt x="2001" y="4060"/>
                    </a:lnTo>
                    <a:lnTo>
                      <a:pt x="1513" y="4060"/>
                    </a:lnTo>
                    <a:cubicBezTo>
                      <a:pt x="1489" y="3596"/>
                      <a:pt x="1298" y="3167"/>
                      <a:pt x="941" y="2846"/>
                    </a:cubicBezTo>
                    <a:cubicBezTo>
                      <a:pt x="679" y="2608"/>
                      <a:pt x="465" y="2310"/>
                      <a:pt x="334" y="1989"/>
                    </a:cubicBezTo>
                    <a:cubicBezTo>
                      <a:pt x="305" y="1930"/>
                      <a:pt x="235" y="1887"/>
                      <a:pt x="165" y="1887"/>
                    </a:cubicBezTo>
                    <a:cubicBezTo>
                      <a:pt x="150" y="1887"/>
                      <a:pt x="135" y="1889"/>
                      <a:pt x="120" y="1893"/>
                    </a:cubicBezTo>
                    <a:cubicBezTo>
                      <a:pt x="48" y="1929"/>
                      <a:pt x="1" y="2036"/>
                      <a:pt x="36" y="2108"/>
                    </a:cubicBezTo>
                    <a:cubicBezTo>
                      <a:pt x="179" y="2477"/>
                      <a:pt x="417" y="2810"/>
                      <a:pt x="715" y="3084"/>
                    </a:cubicBezTo>
                    <a:cubicBezTo>
                      <a:pt x="1001" y="3358"/>
                      <a:pt x="1179" y="3727"/>
                      <a:pt x="1179" y="4120"/>
                    </a:cubicBezTo>
                    <a:lnTo>
                      <a:pt x="1179" y="5823"/>
                    </a:lnTo>
                    <a:cubicBezTo>
                      <a:pt x="1179" y="6096"/>
                      <a:pt x="1358" y="6311"/>
                      <a:pt x="1608" y="6382"/>
                    </a:cubicBezTo>
                    <a:cubicBezTo>
                      <a:pt x="1608" y="6513"/>
                      <a:pt x="1644" y="6644"/>
                      <a:pt x="1703" y="6775"/>
                    </a:cubicBezTo>
                    <a:cubicBezTo>
                      <a:pt x="1738" y="6837"/>
                      <a:pt x="1793" y="6872"/>
                      <a:pt x="1848" y="6872"/>
                    </a:cubicBezTo>
                    <a:cubicBezTo>
                      <a:pt x="1868" y="6872"/>
                      <a:pt x="1887" y="6868"/>
                      <a:pt x="1906" y="6858"/>
                    </a:cubicBezTo>
                    <a:cubicBezTo>
                      <a:pt x="1989" y="6811"/>
                      <a:pt x="2025" y="6715"/>
                      <a:pt x="1989" y="6644"/>
                    </a:cubicBezTo>
                    <a:cubicBezTo>
                      <a:pt x="1953" y="6573"/>
                      <a:pt x="1930" y="6477"/>
                      <a:pt x="1930" y="6394"/>
                    </a:cubicBezTo>
                    <a:lnTo>
                      <a:pt x="3263" y="6394"/>
                    </a:lnTo>
                    <a:cubicBezTo>
                      <a:pt x="3243" y="6759"/>
                      <a:pt x="2922" y="7025"/>
                      <a:pt x="2575" y="7025"/>
                    </a:cubicBezTo>
                    <a:cubicBezTo>
                      <a:pt x="2503" y="7025"/>
                      <a:pt x="2430" y="7014"/>
                      <a:pt x="2358" y="6989"/>
                    </a:cubicBezTo>
                    <a:cubicBezTo>
                      <a:pt x="2336" y="6981"/>
                      <a:pt x="2314" y="6977"/>
                      <a:pt x="2294" y="6977"/>
                    </a:cubicBezTo>
                    <a:cubicBezTo>
                      <a:pt x="2227" y="6977"/>
                      <a:pt x="2171" y="7018"/>
                      <a:pt x="2144" y="7073"/>
                    </a:cubicBezTo>
                    <a:cubicBezTo>
                      <a:pt x="2120" y="7168"/>
                      <a:pt x="2168" y="7251"/>
                      <a:pt x="2239" y="7287"/>
                    </a:cubicBezTo>
                    <a:cubicBezTo>
                      <a:pt x="2356" y="7330"/>
                      <a:pt x="2473" y="7350"/>
                      <a:pt x="2588" y="7350"/>
                    </a:cubicBezTo>
                    <a:cubicBezTo>
                      <a:pt x="3106" y="7350"/>
                      <a:pt x="3563" y="6940"/>
                      <a:pt x="3573" y="6394"/>
                    </a:cubicBezTo>
                    <a:cubicBezTo>
                      <a:pt x="3835" y="6334"/>
                      <a:pt x="4013" y="6108"/>
                      <a:pt x="4013" y="5846"/>
                    </a:cubicBezTo>
                    <a:lnTo>
                      <a:pt x="4013" y="4156"/>
                    </a:lnTo>
                    <a:cubicBezTo>
                      <a:pt x="4013" y="3798"/>
                      <a:pt x="4144" y="3465"/>
                      <a:pt x="4370" y="3203"/>
                    </a:cubicBezTo>
                    <a:cubicBezTo>
                      <a:pt x="4466" y="3108"/>
                      <a:pt x="4454" y="3001"/>
                      <a:pt x="4394" y="2941"/>
                    </a:cubicBezTo>
                    <a:cubicBezTo>
                      <a:pt x="4366" y="2913"/>
                      <a:pt x="4326" y="2898"/>
                      <a:pt x="4287" y="2898"/>
                    </a:cubicBezTo>
                    <a:cubicBezTo>
                      <a:pt x="4243" y="2898"/>
                      <a:pt x="4199" y="2916"/>
                      <a:pt x="4168" y="2953"/>
                    </a:cubicBezTo>
                    <a:cubicBezTo>
                      <a:pt x="3906" y="3251"/>
                      <a:pt x="3739" y="3644"/>
                      <a:pt x="3727" y="4060"/>
                    </a:cubicBezTo>
                    <a:lnTo>
                      <a:pt x="3239" y="4060"/>
                    </a:lnTo>
                    <a:lnTo>
                      <a:pt x="3239" y="1262"/>
                    </a:lnTo>
                    <a:lnTo>
                      <a:pt x="3573" y="1262"/>
                    </a:lnTo>
                    <a:cubicBezTo>
                      <a:pt x="3918" y="1262"/>
                      <a:pt x="4204" y="977"/>
                      <a:pt x="4204" y="631"/>
                    </a:cubicBezTo>
                    <a:cubicBezTo>
                      <a:pt x="4204" y="286"/>
                      <a:pt x="3918" y="0"/>
                      <a:pt x="3573" y="0"/>
                    </a:cubicBezTo>
                    <a:lnTo>
                      <a:pt x="3537" y="0"/>
                    </a:lnTo>
                    <a:cubicBezTo>
                      <a:pt x="3192" y="0"/>
                      <a:pt x="2906" y="286"/>
                      <a:pt x="2906" y="631"/>
                    </a:cubicBezTo>
                    <a:lnTo>
                      <a:pt x="2906" y="929"/>
                    </a:lnTo>
                    <a:lnTo>
                      <a:pt x="2322" y="929"/>
                    </a:lnTo>
                    <a:lnTo>
                      <a:pt x="2322" y="631"/>
                    </a:lnTo>
                    <a:cubicBezTo>
                      <a:pt x="2322" y="286"/>
                      <a:pt x="2049" y="0"/>
                      <a:pt x="170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15906;p59"/>
              <p:cNvSpPr/>
              <p:nvPr/>
            </p:nvSpPr>
            <p:spPr>
              <a:xfrm>
                <a:off x="1820345" y="3409706"/>
                <a:ext cx="177631" cy="144236"/>
              </a:xfrm>
              <a:custGeom>
                <a:avLst/>
                <a:gdLst/>
                <a:ahLst/>
                <a:cxnLst/>
                <a:rect l="l" t="t" r="r" b="b"/>
                <a:pathLst>
                  <a:path w="5585" h="4535" extrusionOk="0">
                    <a:moveTo>
                      <a:pt x="2818" y="1"/>
                    </a:moveTo>
                    <a:cubicBezTo>
                      <a:pt x="1382" y="1"/>
                      <a:pt x="0" y="1113"/>
                      <a:pt x="0" y="2782"/>
                    </a:cubicBezTo>
                    <a:cubicBezTo>
                      <a:pt x="0" y="2937"/>
                      <a:pt x="24" y="3080"/>
                      <a:pt x="36" y="3223"/>
                    </a:cubicBezTo>
                    <a:cubicBezTo>
                      <a:pt x="47" y="3299"/>
                      <a:pt x="107" y="3355"/>
                      <a:pt x="190" y="3355"/>
                    </a:cubicBezTo>
                    <a:cubicBezTo>
                      <a:pt x="198" y="3355"/>
                      <a:pt x="206" y="3355"/>
                      <a:pt x="214" y="3354"/>
                    </a:cubicBezTo>
                    <a:cubicBezTo>
                      <a:pt x="298" y="3342"/>
                      <a:pt x="357" y="3259"/>
                      <a:pt x="345" y="3175"/>
                    </a:cubicBezTo>
                    <a:cubicBezTo>
                      <a:pt x="333" y="3044"/>
                      <a:pt x="310" y="2925"/>
                      <a:pt x="310" y="2782"/>
                    </a:cubicBezTo>
                    <a:cubicBezTo>
                      <a:pt x="310" y="1416"/>
                      <a:pt x="1429" y="318"/>
                      <a:pt x="2779" y="318"/>
                    </a:cubicBezTo>
                    <a:cubicBezTo>
                      <a:pt x="2793" y="318"/>
                      <a:pt x="2807" y="318"/>
                      <a:pt x="2822" y="318"/>
                    </a:cubicBezTo>
                    <a:cubicBezTo>
                      <a:pt x="4143" y="330"/>
                      <a:pt x="5227" y="1437"/>
                      <a:pt x="5239" y="2759"/>
                    </a:cubicBezTo>
                    <a:lnTo>
                      <a:pt x="5239" y="2782"/>
                    </a:lnTo>
                    <a:cubicBezTo>
                      <a:pt x="5239" y="3318"/>
                      <a:pt x="5060" y="3842"/>
                      <a:pt x="4751" y="4271"/>
                    </a:cubicBezTo>
                    <a:cubicBezTo>
                      <a:pt x="4691" y="4354"/>
                      <a:pt x="4703" y="4437"/>
                      <a:pt x="4775" y="4497"/>
                    </a:cubicBezTo>
                    <a:cubicBezTo>
                      <a:pt x="4809" y="4522"/>
                      <a:pt x="4844" y="4534"/>
                      <a:pt x="4877" y="4534"/>
                    </a:cubicBezTo>
                    <a:cubicBezTo>
                      <a:pt x="4923" y="4534"/>
                      <a:pt x="4966" y="4510"/>
                      <a:pt x="5001" y="4461"/>
                    </a:cubicBezTo>
                    <a:cubicBezTo>
                      <a:pt x="5370" y="3973"/>
                      <a:pt x="5572" y="3390"/>
                      <a:pt x="5572" y="2782"/>
                    </a:cubicBezTo>
                    <a:cubicBezTo>
                      <a:pt x="5584" y="2782"/>
                      <a:pt x="5584" y="2771"/>
                      <a:pt x="5584" y="2759"/>
                    </a:cubicBezTo>
                    <a:cubicBezTo>
                      <a:pt x="5572" y="2032"/>
                      <a:pt x="5286" y="1342"/>
                      <a:pt x="4763" y="818"/>
                    </a:cubicBezTo>
                    <a:cubicBezTo>
                      <a:pt x="4198" y="253"/>
                      <a:pt x="3502" y="1"/>
                      <a:pt x="281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5907;p59"/>
              <p:cNvSpPr/>
              <p:nvPr/>
            </p:nvSpPr>
            <p:spPr>
              <a:xfrm>
                <a:off x="1904406" y="3361108"/>
                <a:ext cx="10241" cy="32982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37" extrusionOk="0">
                    <a:moveTo>
                      <a:pt x="155" y="0"/>
                    </a:moveTo>
                    <a:cubicBezTo>
                      <a:pt x="72" y="0"/>
                      <a:pt x="0" y="72"/>
                      <a:pt x="0" y="167"/>
                    </a:cubicBezTo>
                    <a:lnTo>
                      <a:pt x="0" y="870"/>
                    </a:lnTo>
                    <a:cubicBezTo>
                      <a:pt x="0" y="965"/>
                      <a:pt x="72" y="1036"/>
                      <a:pt x="155" y="1036"/>
                    </a:cubicBezTo>
                    <a:cubicBezTo>
                      <a:pt x="250" y="1036"/>
                      <a:pt x="322" y="965"/>
                      <a:pt x="322" y="870"/>
                    </a:cubicBezTo>
                    <a:lnTo>
                      <a:pt x="322" y="167"/>
                    </a:lnTo>
                    <a:cubicBezTo>
                      <a:pt x="310" y="60"/>
                      <a:pt x="250" y="0"/>
                      <a:pt x="1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5908;p59"/>
              <p:cNvSpPr/>
              <p:nvPr/>
            </p:nvSpPr>
            <p:spPr>
              <a:xfrm>
                <a:off x="1836248" y="3378219"/>
                <a:ext cx="23504" cy="29865"/>
              </a:xfrm>
              <a:custGeom>
                <a:avLst/>
                <a:gdLst/>
                <a:ahLst/>
                <a:cxnLst/>
                <a:rect l="l" t="t" r="r" b="b"/>
                <a:pathLst>
                  <a:path w="739" h="939" extrusionOk="0">
                    <a:moveTo>
                      <a:pt x="181" y="0"/>
                    </a:moveTo>
                    <a:cubicBezTo>
                      <a:pt x="154" y="0"/>
                      <a:pt x="125" y="7"/>
                      <a:pt x="95" y="22"/>
                    </a:cubicBezTo>
                    <a:cubicBezTo>
                      <a:pt x="24" y="70"/>
                      <a:pt x="0" y="165"/>
                      <a:pt x="36" y="248"/>
                    </a:cubicBezTo>
                    <a:lnTo>
                      <a:pt x="393" y="855"/>
                    </a:lnTo>
                    <a:cubicBezTo>
                      <a:pt x="429" y="903"/>
                      <a:pt x="488" y="939"/>
                      <a:pt x="536" y="939"/>
                    </a:cubicBezTo>
                    <a:cubicBezTo>
                      <a:pt x="667" y="939"/>
                      <a:pt x="738" y="796"/>
                      <a:pt x="679" y="701"/>
                    </a:cubicBezTo>
                    <a:lnTo>
                      <a:pt x="322" y="82"/>
                    </a:lnTo>
                    <a:cubicBezTo>
                      <a:pt x="289" y="33"/>
                      <a:pt x="239" y="0"/>
                      <a:pt x="1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5909;p59"/>
              <p:cNvSpPr/>
              <p:nvPr/>
            </p:nvSpPr>
            <p:spPr>
              <a:xfrm>
                <a:off x="1787014" y="3427072"/>
                <a:ext cx="31073" cy="21691"/>
              </a:xfrm>
              <a:custGeom>
                <a:avLst/>
                <a:gdLst/>
                <a:ahLst/>
                <a:cxnLst/>
                <a:rect l="l" t="t" r="r" b="b"/>
                <a:pathLst>
                  <a:path w="977" h="682" extrusionOk="0">
                    <a:moveTo>
                      <a:pt x="187" y="0"/>
                    </a:moveTo>
                    <a:cubicBezTo>
                      <a:pt x="129" y="0"/>
                      <a:pt x="69" y="32"/>
                      <a:pt x="36" y="81"/>
                    </a:cubicBezTo>
                    <a:cubicBezTo>
                      <a:pt x="0" y="153"/>
                      <a:pt x="24" y="260"/>
                      <a:pt x="96" y="308"/>
                    </a:cubicBezTo>
                    <a:lnTo>
                      <a:pt x="715" y="665"/>
                    </a:lnTo>
                    <a:cubicBezTo>
                      <a:pt x="737" y="676"/>
                      <a:pt x="762" y="681"/>
                      <a:pt x="788" y="681"/>
                    </a:cubicBezTo>
                    <a:cubicBezTo>
                      <a:pt x="846" y="681"/>
                      <a:pt x="904" y="655"/>
                      <a:pt x="929" y="605"/>
                    </a:cubicBezTo>
                    <a:cubicBezTo>
                      <a:pt x="977" y="510"/>
                      <a:pt x="953" y="427"/>
                      <a:pt x="870" y="379"/>
                    </a:cubicBezTo>
                    <a:lnTo>
                      <a:pt x="262" y="22"/>
                    </a:lnTo>
                    <a:cubicBezTo>
                      <a:pt x="240" y="7"/>
                      <a:pt x="214" y="0"/>
                      <a:pt x="1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5910;p59"/>
              <p:cNvSpPr/>
              <p:nvPr/>
            </p:nvSpPr>
            <p:spPr>
              <a:xfrm>
                <a:off x="1768821" y="3494021"/>
                <a:ext cx="33363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334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51"/>
                      <a:pt x="72" y="334"/>
                      <a:pt x="168" y="334"/>
                    </a:cubicBezTo>
                    <a:lnTo>
                      <a:pt x="882" y="334"/>
                    </a:lnTo>
                    <a:cubicBezTo>
                      <a:pt x="965" y="334"/>
                      <a:pt x="1049" y="251"/>
                      <a:pt x="1049" y="167"/>
                    </a:cubicBezTo>
                    <a:cubicBezTo>
                      <a:pt x="1049" y="72"/>
                      <a:pt x="965" y="1"/>
                      <a:pt x="88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5911;p59"/>
              <p:cNvSpPr/>
              <p:nvPr/>
            </p:nvSpPr>
            <p:spPr>
              <a:xfrm>
                <a:off x="2014610" y="3495930"/>
                <a:ext cx="32950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334" extrusionOk="0">
                    <a:moveTo>
                      <a:pt x="167" y="0"/>
                    </a:moveTo>
                    <a:cubicBezTo>
                      <a:pt x="71" y="0"/>
                      <a:pt x="0" y="71"/>
                      <a:pt x="0" y="167"/>
                    </a:cubicBezTo>
                    <a:cubicBezTo>
                      <a:pt x="0" y="250"/>
                      <a:pt x="71" y="333"/>
                      <a:pt x="167" y="333"/>
                    </a:cubicBezTo>
                    <a:lnTo>
                      <a:pt x="881" y="333"/>
                    </a:lnTo>
                    <a:cubicBezTo>
                      <a:pt x="964" y="333"/>
                      <a:pt x="1036" y="250"/>
                      <a:pt x="1036" y="167"/>
                    </a:cubicBezTo>
                    <a:cubicBezTo>
                      <a:pt x="1024" y="71"/>
                      <a:pt x="953" y="0"/>
                      <a:pt x="8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5912;p59"/>
              <p:cNvSpPr/>
              <p:nvPr/>
            </p:nvSpPr>
            <p:spPr>
              <a:xfrm>
                <a:off x="1999439" y="3428948"/>
                <a:ext cx="31105" cy="21882"/>
              </a:xfrm>
              <a:custGeom>
                <a:avLst/>
                <a:gdLst/>
                <a:ahLst/>
                <a:cxnLst/>
                <a:rect l="l" t="t" r="r" b="b"/>
                <a:pathLst>
                  <a:path w="978" h="688" extrusionOk="0">
                    <a:moveTo>
                      <a:pt x="795" y="1"/>
                    </a:moveTo>
                    <a:cubicBezTo>
                      <a:pt x="769" y="1"/>
                      <a:pt x="741" y="8"/>
                      <a:pt x="715" y="22"/>
                    </a:cubicBezTo>
                    <a:lnTo>
                      <a:pt x="108" y="380"/>
                    </a:lnTo>
                    <a:cubicBezTo>
                      <a:pt x="25" y="427"/>
                      <a:pt x="1" y="511"/>
                      <a:pt x="48" y="606"/>
                    </a:cubicBezTo>
                    <a:cubicBezTo>
                      <a:pt x="73" y="655"/>
                      <a:pt x="125" y="687"/>
                      <a:pt x="183" y="687"/>
                    </a:cubicBezTo>
                    <a:cubicBezTo>
                      <a:pt x="209" y="687"/>
                      <a:pt x="237" y="680"/>
                      <a:pt x="263" y="665"/>
                    </a:cubicBezTo>
                    <a:lnTo>
                      <a:pt x="882" y="308"/>
                    </a:lnTo>
                    <a:cubicBezTo>
                      <a:pt x="953" y="249"/>
                      <a:pt x="977" y="153"/>
                      <a:pt x="941" y="82"/>
                    </a:cubicBezTo>
                    <a:cubicBezTo>
                      <a:pt x="909" y="33"/>
                      <a:pt x="854" y="1"/>
                      <a:pt x="7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5913;p59"/>
              <p:cNvSpPr/>
              <p:nvPr/>
            </p:nvSpPr>
            <p:spPr>
              <a:xfrm>
                <a:off x="1958156" y="3379269"/>
                <a:ext cx="23917" cy="29579"/>
              </a:xfrm>
              <a:custGeom>
                <a:avLst/>
                <a:gdLst/>
                <a:ahLst/>
                <a:cxnLst/>
                <a:rect l="l" t="t" r="r" b="b"/>
                <a:pathLst>
                  <a:path w="752" h="930" extrusionOk="0">
                    <a:moveTo>
                      <a:pt x="562" y="0"/>
                    </a:moveTo>
                    <a:cubicBezTo>
                      <a:pt x="506" y="0"/>
                      <a:pt x="449" y="30"/>
                      <a:pt x="418" y="84"/>
                    </a:cubicBezTo>
                    <a:lnTo>
                      <a:pt x="61" y="691"/>
                    </a:lnTo>
                    <a:cubicBezTo>
                      <a:pt x="1" y="799"/>
                      <a:pt x="72" y="930"/>
                      <a:pt x="191" y="930"/>
                    </a:cubicBezTo>
                    <a:cubicBezTo>
                      <a:pt x="251" y="930"/>
                      <a:pt x="299" y="894"/>
                      <a:pt x="334" y="858"/>
                    </a:cubicBezTo>
                    <a:lnTo>
                      <a:pt x="692" y="239"/>
                    </a:lnTo>
                    <a:cubicBezTo>
                      <a:pt x="751" y="168"/>
                      <a:pt x="715" y="72"/>
                      <a:pt x="644" y="25"/>
                    </a:cubicBezTo>
                    <a:cubicBezTo>
                      <a:pt x="619" y="8"/>
                      <a:pt x="591" y="0"/>
                      <a:pt x="5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77"/>
          <a:stretch/>
        </p:blipFill>
        <p:spPr bwMode="auto">
          <a:xfrm>
            <a:off x="3369911" y="1937962"/>
            <a:ext cx="2842358" cy="248903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7" name="그룹 56"/>
          <p:cNvGrpSpPr/>
          <p:nvPr/>
        </p:nvGrpSpPr>
        <p:grpSpPr>
          <a:xfrm>
            <a:off x="648289" y="228807"/>
            <a:ext cx="3740127" cy="740713"/>
            <a:chOff x="648289" y="228807"/>
            <a:chExt cx="3740127" cy="740713"/>
          </a:xfrm>
        </p:grpSpPr>
        <p:sp>
          <p:nvSpPr>
            <p:cNvPr id="100" name="직사각형 99"/>
            <p:cNvSpPr/>
            <p:nvPr/>
          </p:nvSpPr>
          <p:spPr>
            <a:xfrm>
              <a:off x="678304" y="457005"/>
              <a:ext cx="3710112" cy="51251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648289" y="228807"/>
              <a:ext cx="374012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000" dirty="0" err="1" smtClean="0">
                  <a:latin typeface="상상토끼 신비는일곱살" pitchFamily="18" charset="-127"/>
                  <a:ea typeface="상상토끼 신비는일곱살" pitchFamily="18" charset="-127"/>
                </a:rPr>
                <a:t>순</a:t>
              </a:r>
              <a:r>
                <a:rPr lang="ko-KR" altLang="en-US" sz="4000" dirty="0" err="1">
                  <a:latin typeface="상상토끼 신비는일곱살" pitchFamily="18" charset="-127"/>
                  <a:ea typeface="상상토끼 신비는일곱살" pitchFamily="18" charset="-127"/>
                </a:rPr>
                <a:t>근</a:t>
              </a:r>
              <a:r>
                <a:rPr lang="ko-KR" altLang="en-US" sz="4000" dirty="0" err="1" smtClean="0">
                  <a:latin typeface="상상토끼 신비는일곱살" pitchFamily="18" charset="-127"/>
                  <a:ea typeface="상상토끼 신비는일곱살" pitchFamily="18" charset="-127"/>
                </a:rPr>
                <a:t>봇이</a:t>
              </a:r>
              <a:r>
                <a:rPr lang="ko-KR" altLang="en-US" sz="4000" dirty="0" smtClean="0">
                  <a:latin typeface="상상토끼 신비는일곱살" pitchFamily="18" charset="-127"/>
                  <a:ea typeface="상상토끼 신비는일곱살" pitchFamily="18" charset="-127"/>
                </a:rPr>
                <a:t> </a:t>
              </a:r>
              <a:r>
                <a:rPr lang="ko-KR" altLang="en-US" sz="4000" dirty="0" smtClean="0">
                  <a:latin typeface="상상토끼 신비는일곱살" pitchFamily="18" charset="-127"/>
                  <a:ea typeface="상상토끼 신비는일곱살" pitchFamily="18" charset="-127"/>
                </a:rPr>
                <a:t>한 </a:t>
              </a:r>
              <a:r>
                <a:rPr lang="ko-KR" altLang="en-US" sz="4000" dirty="0" smtClean="0">
                  <a:latin typeface="상상토끼 신비는일곱살" pitchFamily="18" charset="-127"/>
                  <a:ea typeface="상상토끼 신비는일곱살" pitchFamily="18" charset="-127"/>
                </a:rPr>
                <a:t>일 </a:t>
              </a:r>
              <a:r>
                <a:rPr lang="en-US" altLang="ko-KR" sz="3200" dirty="0" smtClean="0">
                  <a:latin typeface="상상토끼 신비는일곱살" pitchFamily="18" charset="-127"/>
                  <a:ea typeface="상상토끼 신비는일곱살" pitchFamily="18" charset="-127"/>
                </a:rPr>
                <a:t>(</a:t>
              </a:r>
              <a:r>
                <a:rPr lang="ko-KR" altLang="en-US" sz="3200" dirty="0" err="1" smtClean="0">
                  <a:latin typeface="상상토끼 신비는일곱살" pitchFamily="18" charset="-127"/>
                  <a:ea typeface="상상토끼 신비는일곱살" pitchFamily="18" charset="-127"/>
                </a:rPr>
                <a:t>글수</a:t>
              </a:r>
              <a:r>
                <a:rPr lang="ko-KR" altLang="en-US" sz="3200" dirty="0" err="1">
                  <a:latin typeface="상상토끼 신비는일곱살" pitchFamily="18" charset="-127"/>
                  <a:ea typeface="상상토끼 신비는일곱살" pitchFamily="18" charset="-127"/>
                </a:rPr>
                <a:t>정</a:t>
              </a:r>
              <a:r>
                <a:rPr lang="en-US" altLang="ko-KR" sz="3200" dirty="0" smtClean="0">
                  <a:latin typeface="상상토끼 신비는일곱살" pitchFamily="18" charset="-127"/>
                  <a:ea typeface="상상토끼 신비는일곱살" pitchFamily="18" charset="-127"/>
                </a:rPr>
                <a:t>)</a:t>
              </a:r>
              <a:endParaRPr lang="ko-KR" alt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4390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648289" y="228807"/>
            <a:ext cx="1144865" cy="740713"/>
            <a:chOff x="648289" y="228807"/>
            <a:chExt cx="1144865" cy="740713"/>
          </a:xfrm>
        </p:grpSpPr>
        <p:sp>
          <p:nvSpPr>
            <p:cNvPr id="9" name="직사각형 8"/>
            <p:cNvSpPr/>
            <p:nvPr/>
          </p:nvSpPr>
          <p:spPr>
            <a:xfrm>
              <a:off x="678303" y="457005"/>
              <a:ext cx="1114851" cy="51251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48289" y="228807"/>
              <a:ext cx="114486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000" dirty="0" err="1" smtClean="0">
                  <a:latin typeface="상상토끼 신비는일곱살" pitchFamily="18" charset="-127"/>
                  <a:ea typeface="상상토끼 신비는일곱살" pitchFamily="18" charset="-127"/>
                </a:rPr>
                <a:t>글수정</a:t>
              </a:r>
              <a:endParaRPr lang="ko-KR" altLang="en-US" sz="3200" dirty="0"/>
            </a:p>
          </p:txBody>
        </p:sp>
      </p:grp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621" y="1154257"/>
            <a:ext cx="7181850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487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648289" y="228807"/>
            <a:ext cx="1144865" cy="740713"/>
            <a:chOff x="648289" y="228807"/>
            <a:chExt cx="1144865" cy="740713"/>
          </a:xfrm>
        </p:grpSpPr>
        <p:sp>
          <p:nvSpPr>
            <p:cNvPr id="9" name="직사각형 8"/>
            <p:cNvSpPr/>
            <p:nvPr/>
          </p:nvSpPr>
          <p:spPr>
            <a:xfrm>
              <a:off x="678303" y="457005"/>
              <a:ext cx="1114851" cy="51251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48289" y="228807"/>
              <a:ext cx="114486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000" dirty="0" err="1" smtClean="0">
                  <a:latin typeface="상상토끼 신비는일곱살" pitchFamily="18" charset="-127"/>
                  <a:ea typeface="상상토끼 신비는일곱살" pitchFamily="18" charset="-127"/>
                </a:rPr>
                <a:t>글수정</a:t>
              </a:r>
              <a:endParaRPr lang="ko-KR" altLang="en-US" sz="3200" dirty="0"/>
            </a:p>
          </p:txBody>
        </p:sp>
      </p:grp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76" y="1881620"/>
            <a:ext cx="8221044" cy="1706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491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648289" y="228807"/>
            <a:ext cx="1144865" cy="740713"/>
            <a:chOff x="648289" y="228807"/>
            <a:chExt cx="1144865" cy="740713"/>
          </a:xfrm>
        </p:grpSpPr>
        <p:sp>
          <p:nvSpPr>
            <p:cNvPr id="9" name="직사각형 8"/>
            <p:cNvSpPr/>
            <p:nvPr/>
          </p:nvSpPr>
          <p:spPr>
            <a:xfrm>
              <a:off x="678303" y="457005"/>
              <a:ext cx="1114851" cy="51251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48289" y="228807"/>
              <a:ext cx="114486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000" dirty="0" err="1" smtClean="0">
                  <a:latin typeface="상상토끼 신비는일곱살" pitchFamily="18" charset="-127"/>
                  <a:ea typeface="상상토끼 신비는일곱살" pitchFamily="18" charset="-127"/>
                </a:rPr>
                <a:t>글수정</a:t>
              </a:r>
              <a:endParaRPr lang="ko-KR" altLang="en-US" sz="3200" dirty="0"/>
            </a:p>
          </p:txBody>
        </p:sp>
      </p:grp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4" y="1057564"/>
            <a:ext cx="6870257" cy="3722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491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39" y="1698369"/>
            <a:ext cx="7178041" cy="24825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66" name="Google Shape;3366;p29"/>
          <p:cNvSpPr txBox="1">
            <a:spLocks noGrp="1"/>
          </p:cNvSpPr>
          <p:nvPr>
            <p:ph type="subTitle" idx="5"/>
          </p:nvPr>
        </p:nvSpPr>
        <p:spPr>
          <a:xfrm>
            <a:off x="3769255" y="4262828"/>
            <a:ext cx="1582500" cy="4358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ko-KR" altLang="en-US" sz="1200" dirty="0" err="1" smtClean="0">
                <a:latin typeface="DX영화자막 M" pitchFamily="18" charset="-127"/>
                <a:ea typeface="DX영화자막 M" pitchFamily="18" charset="-127"/>
              </a:rPr>
              <a:t>집결지</a:t>
            </a:r>
            <a:r>
              <a:rPr lang="ko-KR" altLang="en-US" sz="1200" dirty="0" smtClean="0">
                <a:latin typeface="DX영화자막 M" pitchFamily="18" charset="-127"/>
                <a:ea typeface="DX영화자막 M" pitchFamily="18" charset="-127"/>
              </a:rPr>
              <a:t> </a:t>
            </a:r>
            <a:r>
              <a:rPr lang="ko-KR" altLang="en-US" sz="1200" dirty="0">
                <a:latin typeface="DX영화자막 M" pitchFamily="18" charset="-127"/>
                <a:ea typeface="DX영화자막 M" pitchFamily="18" charset="-127"/>
              </a:rPr>
              <a:t>제공</a:t>
            </a:r>
            <a:endParaRPr lang="ko-KR" altLang="en-US" sz="1200" dirty="0">
              <a:latin typeface="DX영화자막 M" pitchFamily="18" charset="-127"/>
              <a:ea typeface="DX영화자막 M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253563" y="1050419"/>
            <a:ext cx="619722" cy="619722"/>
            <a:chOff x="1080151" y="1132489"/>
            <a:chExt cx="619722" cy="619722"/>
          </a:xfrm>
        </p:grpSpPr>
        <p:sp>
          <p:nvSpPr>
            <p:cNvPr id="3346" name="Google Shape;3346;p29"/>
            <p:cNvSpPr/>
            <p:nvPr/>
          </p:nvSpPr>
          <p:spPr>
            <a:xfrm>
              <a:off x="1080151" y="1132489"/>
              <a:ext cx="619722" cy="619722"/>
            </a:xfrm>
            <a:prstGeom prst="diamond">
              <a:avLst/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" name="Google Shape;15902;p59"/>
            <p:cNvGrpSpPr/>
            <p:nvPr/>
          </p:nvGrpSpPr>
          <p:grpSpPr>
            <a:xfrm>
              <a:off x="1258887" y="1278276"/>
              <a:ext cx="278739" cy="339073"/>
              <a:chOff x="1768821" y="3361108"/>
              <a:chExt cx="278739" cy="339073"/>
            </a:xfrm>
            <a:solidFill>
              <a:schemeClr val="bg1"/>
            </a:solidFill>
          </p:grpSpPr>
          <p:sp>
            <p:nvSpPr>
              <p:cNvPr id="59" name="Google Shape;15903;p59"/>
              <p:cNvSpPr/>
              <p:nvPr/>
            </p:nvSpPr>
            <p:spPr>
              <a:xfrm>
                <a:off x="1784374" y="3549744"/>
                <a:ext cx="32218" cy="21564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678" extrusionOk="0">
                    <a:moveTo>
                      <a:pt x="830" y="1"/>
                    </a:moveTo>
                    <a:cubicBezTo>
                      <a:pt x="804" y="1"/>
                      <a:pt x="776" y="8"/>
                      <a:pt x="750" y="23"/>
                    </a:cubicBezTo>
                    <a:lnTo>
                      <a:pt x="143" y="380"/>
                    </a:lnTo>
                    <a:cubicBezTo>
                      <a:pt x="0" y="451"/>
                      <a:pt x="48" y="677"/>
                      <a:pt x="214" y="677"/>
                    </a:cubicBezTo>
                    <a:cubicBezTo>
                      <a:pt x="238" y="677"/>
                      <a:pt x="274" y="677"/>
                      <a:pt x="286" y="665"/>
                    </a:cubicBezTo>
                    <a:lnTo>
                      <a:pt x="893" y="308"/>
                    </a:lnTo>
                    <a:cubicBezTo>
                      <a:pt x="1000" y="261"/>
                      <a:pt x="1012" y="154"/>
                      <a:pt x="976" y="82"/>
                    </a:cubicBezTo>
                    <a:cubicBezTo>
                      <a:pt x="944" y="33"/>
                      <a:pt x="889" y="1"/>
                      <a:pt x="83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5904;p59"/>
              <p:cNvSpPr/>
              <p:nvPr/>
            </p:nvSpPr>
            <p:spPr>
              <a:xfrm>
                <a:off x="1998326" y="3551652"/>
                <a:ext cx="32218" cy="21532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677" extrusionOk="0">
                    <a:moveTo>
                      <a:pt x="199" y="0"/>
                    </a:moveTo>
                    <a:cubicBezTo>
                      <a:pt x="141" y="0"/>
                      <a:pt x="80" y="33"/>
                      <a:pt x="48" y="82"/>
                    </a:cubicBezTo>
                    <a:cubicBezTo>
                      <a:pt x="0" y="153"/>
                      <a:pt x="36" y="260"/>
                      <a:pt x="107" y="308"/>
                    </a:cubicBezTo>
                    <a:cubicBezTo>
                      <a:pt x="726" y="665"/>
                      <a:pt x="714" y="677"/>
                      <a:pt x="810" y="677"/>
                    </a:cubicBezTo>
                    <a:cubicBezTo>
                      <a:pt x="953" y="677"/>
                      <a:pt x="1012" y="451"/>
                      <a:pt x="881" y="379"/>
                    </a:cubicBezTo>
                    <a:lnTo>
                      <a:pt x="274" y="22"/>
                    </a:lnTo>
                    <a:cubicBezTo>
                      <a:pt x="251" y="7"/>
                      <a:pt x="226" y="0"/>
                      <a:pt x="1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5905;p59"/>
              <p:cNvSpPr/>
              <p:nvPr/>
            </p:nvSpPr>
            <p:spPr>
              <a:xfrm>
                <a:off x="1826007" y="3466383"/>
                <a:ext cx="142041" cy="233799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7351" extrusionOk="0">
                    <a:moveTo>
                      <a:pt x="1715" y="346"/>
                    </a:moveTo>
                    <a:cubicBezTo>
                      <a:pt x="1882" y="346"/>
                      <a:pt x="2013" y="489"/>
                      <a:pt x="2013" y="643"/>
                    </a:cubicBezTo>
                    <a:lnTo>
                      <a:pt x="2013" y="941"/>
                    </a:lnTo>
                    <a:lnTo>
                      <a:pt x="1668" y="941"/>
                    </a:lnTo>
                    <a:cubicBezTo>
                      <a:pt x="1501" y="941"/>
                      <a:pt x="1370" y="810"/>
                      <a:pt x="1370" y="643"/>
                    </a:cubicBezTo>
                    <a:cubicBezTo>
                      <a:pt x="1370" y="489"/>
                      <a:pt x="1501" y="346"/>
                      <a:pt x="1668" y="346"/>
                    </a:cubicBezTo>
                    <a:close/>
                    <a:moveTo>
                      <a:pt x="3573" y="346"/>
                    </a:moveTo>
                    <a:cubicBezTo>
                      <a:pt x="3739" y="346"/>
                      <a:pt x="3870" y="489"/>
                      <a:pt x="3870" y="643"/>
                    </a:cubicBezTo>
                    <a:cubicBezTo>
                      <a:pt x="3870" y="810"/>
                      <a:pt x="3739" y="941"/>
                      <a:pt x="3573" y="941"/>
                    </a:cubicBezTo>
                    <a:lnTo>
                      <a:pt x="3239" y="941"/>
                    </a:lnTo>
                    <a:lnTo>
                      <a:pt x="3239" y="643"/>
                    </a:lnTo>
                    <a:cubicBezTo>
                      <a:pt x="3239" y="489"/>
                      <a:pt x="3370" y="346"/>
                      <a:pt x="3537" y="346"/>
                    </a:cubicBezTo>
                    <a:close/>
                    <a:moveTo>
                      <a:pt x="3727" y="4370"/>
                    </a:moveTo>
                    <a:lnTo>
                      <a:pt x="3727" y="5049"/>
                    </a:lnTo>
                    <a:lnTo>
                      <a:pt x="1513" y="5049"/>
                    </a:lnTo>
                    <a:lnTo>
                      <a:pt x="1513" y="4370"/>
                    </a:lnTo>
                    <a:close/>
                    <a:moveTo>
                      <a:pt x="3739" y="5370"/>
                    </a:moveTo>
                    <a:lnTo>
                      <a:pt x="3739" y="5799"/>
                    </a:lnTo>
                    <a:lnTo>
                      <a:pt x="3727" y="5799"/>
                    </a:lnTo>
                    <a:cubicBezTo>
                      <a:pt x="3727" y="5930"/>
                      <a:pt x="3620" y="6037"/>
                      <a:pt x="3489" y="6037"/>
                    </a:cubicBezTo>
                    <a:lnTo>
                      <a:pt x="1763" y="6037"/>
                    </a:lnTo>
                    <a:cubicBezTo>
                      <a:pt x="1620" y="6037"/>
                      <a:pt x="1525" y="5930"/>
                      <a:pt x="1525" y="5799"/>
                    </a:cubicBezTo>
                    <a:lnTo>
                      <a:pt x="1525" y="5370"/>
                    </a:lnTo>
                    <a:close/>
                    <a:moveTo>
                      <a:pt x="1656" y="0"/>
                    </a:moveTo>
                    <a:cubicBezTo>
                      <a:pt x="1310" y="0"/>
                      <a:pt x="1037" y="286"/>
                      <a:pt x="1037" y="631"/>
                    </a:cubicBezTo>
                    <a:cubicBezTo>
                      <a:pt x="1037" y="977"/>
                      <a:pt x="1310" y="1262"/>
                      <a:pt x="1656" y="1262"/>
                    </a:cubicBezTo>
                    <a:lnTo>
                      <a:pt x="2001" y="1262"/>
                    </a:lnTo>
                    <a:lnTo>
                      <a:pt x="2001" y="2548"/>
                    </a:lnTo>
                    <a:cubicBezTo>
                      <a:pt x="2001" y="2644"/>
                      <a:pt x="2072" y="2715"/>
                      <a:pt x="2168" y="2715"/>
                    </a:cubicBezTo>
                    <a:cubicBezTo>
                      <a:pt x="2251" y="2715"/>
                      <a:pt x="2322" y="2644"/>
                      <a:pt x="2322" y="2548"/>
                    </a:cubicBezTo>
                    <a:lnTo>
                      <a:pt x="2322" y="1262"/>
                    </a:lnTo>
                    <a:lnTo>
                      <a:pt x="2906" y="1262"/>
                    </a:lnTo>
                    <a:lnTo>
                      <a:pt x="2906" y="4037"/>
                    </a:lnTo>
                    <a:lnTo>
                      <a:pt x="2322" y="4037"/>
                    </a:lnTo>
                    <a:lnTo>
                      <a:pt x="2322" y="3191"/>
                    </a:lnTo>
                    <a:cubicBezTo>
                      <a:pt x="2322" y="3108"/>
                      <a:pt x="2251" y="3025"/>
                      <a:pt x="2168" y="3025"/>
                    </a:cubicBezTo>
                    <a:cubicBezTo>
                      <a:pt x="2072" y="3025"/>
                      <a:pt x="2001" y="3108"/>
                      <a:pt x="2001" y="3191"/>
                    </a:cubicBezTo>
                    <a:lnTo>
                      <a:pt x="2001" y="4060"/>
                    </a:lnTo>
                    <a:lnTo>
                      <a:pt x="1513" y="4060"/>
                    </a:lnTo>
                    <a:cubicBezTo>
                      <a:pt x="1489" y="3596"/>
                      <a:pt x="1298" y="3167"/>
                      <a:pt x="941" y="2846"/>
                    </a:cubicBezTo>
                    <a:cubicBezTo>
                      <a:pt x="679" y="2608"/>
                      <a:pt x="465" y="2310"/>
                      <a:pt x="334" y="1989"/>
                    </a:cubicBezTo>
                    <a:cubicBezTo>
                      <a:pt x="305" y="1930"/>
                      <a:pt x="235" y="1887"/>
                      <a:pt x="165" y="1887"/>
                    </a:cubicBezTo>
                    <a:cubicBezTo>
                      <a:pt x="150" y="1887"/>
                      <a:pt x="135" y="1889"/>
                      <a:pt x="120" y="1893"/>
                    </a:cubicBezTo>
                    <a:cubicBezTo>
                      <a:pt x="48" y="1929"/>
                      <a:pt x="1" y="2036"/>
                      <a:pt x="36" y="2108"/>
                    </a:cubicBezTo>
                    <a:cubicBezTo>
                      <a:pt x="179" y="2477"/>
                      <a:pt x="417" y="2810"/>
                      <a:pt x="715" y="3084"/>
                    </a:cubicBezTo>
                    <a:cubicBezTo>
                      <a:pt x="1001" y="3358"/>
                      <a:pt x="1179" y="3727"/>
                      <a:pt x="1179" y="4120"/>
                    </a:cubicBezTo>
                    <a:lnTo>
                      <a:pt x="1179" y="5823"/>
                    </a:lnTo>
                    <a:cubicBezTo>
                      <a:pt x="1179" y="6096"/>
                      <a:pt x="1358" y="6311"/>
                      <a:pt x="1608" y="6382"/>
                    </a:cubicBezTo>
                    <a:cubicBezTo>
                      <a:pt x="1608" y="6513"/>
                      <a:pt x="1644" y="6644"/>
                      <a:pt x="1703" y="6775"/>
                    </a:cubicBezTo>
                    <a:cubicBezTo>
                      <a:pt x="1738" y="6837"/>
                      <a:pt x="1793" y="6872"/>
                      <a:pt x="1848" y="6872"/>
                    </a:cubicBezTo>
                    <a:cubicBezTo>
                      <a:pt x="1868" y="6872"/>
                      <a:pt x="1887" y="6868"/>
                      <a:pt x="1906" y="6858"/>
                    </a:cubicBezTo>
                    <a:cubicBezTo>
                      <a:pt x="1989" y="6811"/>
                      <a:pt x="2025" y="6715"/>
                      <a:pt x="1989" y="6644"/>
                    </a:cubicBezTo>
                    <a:cubicBezTo>
                      <a:pt x="1953" y="6573"/>
                      <a:pt x="1930" y="6477"/>
                      <a:pt x="1930" y="6394"/>
                    </a:cubicBezTo>
                    <a:lnTo>
                      <a:pt x="3263" y="6394"/>
                    </a:lnTo>
                    <a:cubicBezTo>
                      <a:pt x="3243" y="6759"/>
                      <a:pt x="2922" y="7025"/>
                      <a:pt x="2575" y="7025"/>
                    </a:cubicBezTo>
                    <a:cubicBezTo>
                      <a:pt x="2503" y="7025"/>
                      <a:pt x="2430" y="7014"/>
                      <a:pt x="2358" y="6989"/>
                    </a:cubicBezTo>
                    <a:cubicBezTo>
                      <a:pt x="2336" y="6981"/>
                      <a:pt x="2314" y="6977"/>
                      <a:pt x="2294" y="6977"/>
                    </a:cubicBezTo>
                    <a:cubicBezTo>
                      <a:pt x="2227" y="6977"/>
                      <a:pt x="2171" y="7018"/>
                      <a:pt x="2144" y="7073"/>
                    </a:cubicBezTo>
                    <a:cubicBezTo>
                      <a:pt x="2120" y="7168"/>
                      <a:pt x="2168" y="7251"/>
                      <a:pt x="2239" y="7287"/>
                    </a:cubicBezTo>
                    <a:cubicBezTo>
                      <a:pt x="2356" y="7330"/>
                      <a:pt x="2473" y="7350"/>
                      <a:pt x="2588" y="7350"/>
                    </a:cubicBezTo>
                    <a:cubicBezTo>
                      <a:pt x="3106" y="7350"/>
                      <a:pt x="3563" y="6940"/>
                      <a:pt x="3573" y="6394"/>
                    </a:cubicBezTo>
                    <a:cubicBezTo>
                      <a:pt x="3835" y="6334"/>
                      <a:pt x="4013" y="6108"/>
                      <a:pt x="4013" y="5846"/>
                    </a:cubicBezTo>
                    <a:lnTo>
                      <a:pt x="4013" y="4156"/>
                    </a:lnTo>
                    <a:cubicBezTo>
                      <a:pt x="4013" y="3798"/>
                      <a:pt x="4144" y="3465"/>
                      <a:pt x="4370" y="3203"/>
                    </a:cubicBezTo>
                    <a:cubicBezTo>
                      <a:pt x="4466" y="3108"/>
                      <a:pt x="4454" y="3001"/>
                      <a:pt x="4394" y="2941"/>
                    </a:cubicBezTo>
                    <a:cubicBezTo>
                      <a:pt x="4366" y="2913"/>
                      <a:pt x="4326" y="2898"/>
                      <a:pt x="4287" y="2898"/>
                    </a:cubicBezTo>
                    <a:cubicBezTo>
                      <a:pt x="4243" y="2898"/>
                      <a:pt x="4199" y="2916"/>
                      <a:pt x="4168" y="2953"/>
                    </a:cubicBezTo>
                    <a:cubicBezTo>
                      <a:pt x="3906" y="3251"/>
                      <a:pt x="3739" y="3644"/>
                      <a:pt x="3727" y="4060"/>
                    </a:cubicBezTo>
                    <a:lnTo>
                      <a:pt x="3239" y="4060"/>
                    </a:lnTo>
                    <a:lnTo>
                      <a:pt x="3239" y="1262"/>
                    </a:lnTo>
                    <a:lnTo>
                      <a:pt x="3573" y="1262"/>
                    </a:lnTo>
                    <a:cubicBezTo>
                      <a:pt x="3918" y="1262"/>
                      <a:pt x="4204" y="977"/>
                      <a:pt x="4204" y="631"/>
                    </a:cubicBezTo>
                    <a:cubicBezTo>
                      <a:pt x="4204" y="286"/>
                      <a:pt x="3918" y="0"/>
                      <a:pt x="3573" y="0"/>
                    </a:cubicBezTo>
                    <a:lnTo>
                      <a:pt x="3537" y="0"/>
                    </a:lnTo>
                    <a:cubicBezTo>
                      <a:pt x="3192" y="0"/>
                      <a:pt x="2906" y="286"/>
                      <a:pt x="2906" y="631"/>
                    </a:cubicBezTo>
                    <a:lnTo>
                      <a:pt x="2906" y="929"/>
                    </a:lnTo>
                    <a:lnTo>
                      <a:pt x="2322" y="929"/>
                    </a:lnTo>
                    <a:lnTo>
                      <a:pt x="2322" y="631"/>
                    </a:lnTo>
                    <a:cubicBezTo>
                      <a:pt x="2322" y="286"/>
                      <a:pt x="2049" y="0"/>
                      <a:pt x="170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5906;p59"/>
              <p:cNvSpPr/>
              <p:nvPr/>
            </p:nvSpPr>
            <p:spPr>
              <a:xfrm>
                <a:off x="1820345" y="3409706"/>
                <a:ext cx="177631" cy="144236"/>
              </a:xfrm>
              <a:custGeom>
                <a:avLst/>
                <a:gdLst/>
                <a:ahLst/>
                <a:cxnLst/>
                <a:rect l="l" t="t" r="r" b="b"/>
                <a:pathLst>
                  <a:path w="5585" h="4535" extrusionOk="0">
                    <a:moveTo>
                      <a:pt x="2818" y="1"/>
                    </a:moveTo>
                    <a:cubicBezTo>
                      <a:pt x="1382" y="1"/>
                      <a:pt x="0" y="1113"/>
                      <a:pt x="0" y="2782"/>
                    </a:cubicBezTo>
                    <a:cubicBezTo>
                      <a:pt x="0" y="2937"/>
                      <a:pt x="24" y="3080"/>
                      <a:pt x="36" y="3223"/>
                    </a:cubicBezTo>
                    <a:cubicBezTo>
                      <a:pt x="47" y="3299"/>
                      <a:pt x="107" y="3355"/>
                      <a:pt x="190" y="3355"/>
                    </a:cubicBezTo>
                    <a:cubicBezTo>
                      <a:pt x="198" y="3355"/>
                      <a:pt x="206" y="3355"/>
                      <a:pt x="214" y="3354"/>
                    </a:cubicBezTo>
                    <a:cubicBezTo>
                      <a:pt x="298" y="3342"/>
                      <a:pt x="357" y="3259"/>
                      <a:pt x="345" y="3175"/>
                    </a:cubicBezTo>
                    <a:cubicBezTo>
                      <a:pt x="333" y="3044"/>
                      <a:pt x="310" y="2925"/>
                      <a:pt x="310" y="2782"/>
                    </a:cubicBezTo>
                    <a:cubicBezTo>
                      <a:pt x="310" y="1416"/>
                      <a:pt x="1429" y="318"/>
                      <a:pt x="2779" y="318"/>
                    </a:cubicBezTo>
                    <a:cubicBezTo>
                      <a:pt x="2793" y="318"/>
                      <a:pt x="2807" y="318"/>
                      <a:pt x="2822" y="318"/>
                    </a:cubicBezTo>
                    <a:cubicBezTo>
                      <a:pt x="4143" y="330"/>
                      <a:pt x="5227" y="1437"/>
                      <a:pt x="5239" y="2759"/>
                    </a:cubicBezTo>
                    <a:lnTo>
                      <a:pt x="5239" y="2782"/>
                    </a:lnTo>
                    <a:cubicBezTo>
                      <a:pt x="5239" y="3318"/>
                      <a:pt x="5060" y="3842"/>
                      <a:pt x="4751" y="4271"/>
                    </a:cubicBezTo>
                    <a:cubicBezTo>
                      <a:pt x="4691" y="4354"/>
                      <a:pt x="4703" y="4437"/>
                      <a:pt x="4775" y="4497"/>
                    </a:cubicBezTo>
                    <a:cubicBezTo>
                      <a:pt x="4809" y="4522"/>
                      <a:pt x="4844" y="4534"/>
                      <a:pt x="4877" y="4534"/>
                    </a:cubicBezTo>
                    <a:cubicBezTo>
                      <a:pt x="4923" y="4534"/>
                      <a:pt x="4966" y="4510"/>
                      <a:pt x="5001" y="4461"/>
                    </a:cubicBezTo>
                    <a:cubicBezTo>
                      <a:pt x="5370" y="3973"/>
                      <a:pt x="5572" y="3390"/>
                      <a:pt x="5572" y="2782"/>
                    </a:cubicBezTo>
                    <a:cubicBezTo>
                      <a:pt x="5584" y="2782"/>
                      <a:pt x="5584" y="2771"/>
                      <a:pt x="5584" y="2759"/>
                    </a:cubicBezTo>
                    <a:cubicBezTo>
                      <a:pt x="5572" y="2032"/>
                      <a:pt x="5286" y="1342"/>
                      <a:pt x="4763" y="818"/>
                    </a:cubicBezTo>
                    <a:cubicBezTo>
                      <a:pt x="4198" y="253"/>
                      <a:pt x="3502" y="1"/>
                      <a:pt x="281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5907;p59"/>
              <p:cNvSpPr/>
              <p:nvPr/>
            </p:nvSpPr>
            <p:spPr>
              <a:xfrm>
                <a:off x="1904406" y="3361108"/>
                <a:ext cx="10241" cy="32982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37" extrusionOk="0">
                    <a:moveTo>
                      <a:pt x="155" y="0"/>
                    </a:moveTo>
                    <a:cubicBezTo>
                      <a:pt x="72" y="0"/>
                      <a:pt x="0" y="72"/>
                      <a:pt x="0" y="167"/>
                    </a:cubicBezTo>
                    <a:lnTo>
                      <a:pt x="0" y="870"/>
                    </a:lnTo>
                    <a:cubicBezTo>
                      <a:pt x="0" y="965"/>
                      <a:pt x="72" y="1036"/>
                      <a:pt x="155" y="1036"/>
                    </a:cubicBezTo>
                    <a:cubicBezTo>
                      <a:pt x="250" y="1036"/>
                      <a:pt x="322" y="965"/>
                      <a:pt x="322" y="870"/>
                    </a:cubicBezTo>
                    <a:lnTo>
                      <a:pt x="322" y="167"/>
                    </a:lnTo>
                    <a:cubicBezTo>
                      <a:pt x="310" y="60"/>
                      <a:pt x="250" y="0"/>
                      <a:pt x="1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5908;p59"/>
              <p:cNvSpPr/>
              <p:nvPr/>
            </p:nvSpPr>
            <p:spPr>
              <a:xfrm>
                <a:off x="1836248" y="3378219"/>
                <a:ext cx="23504" cy="29865"/>
              </a:xfrm>
              <a:custGeom>
                <a:avLst/>
                <a:gdLst/>
                <a:ahLst/>
                <a:cxnLst/>
                <a:rect l="l" t="t" r="r" b="b"/>
                <a:pathLst>
                  <a:path w="739" h="939" extrusionOk="0">
                    <a:moveTo>
                      <a:pt x="181" y="0"/>
                    </a:moveTo>
                    <a:cubicBezTo>
                      <a:pt x="154" y="0"/>
                      <a:pt x="125" y="7"/>
                      <a:pt x="95" y="22"/>
                    </a:cubicBezTo>
                    <a:cubicBezTo>
                      <a:pt x="24" y="70"/>
                      <a:pt x="0" y="165"/>
                      <a:pt x="36" y="248"/>
                    </a:cubicBezTo>
                    <a:lnTo>
                      <a:pt x="393" y="855"/>
                    </a:lnTo>
                    <a:cubicBezTo>
                      <a:pt x="429" y="903"/>
                      <a:pt x="488" y="939"/>
                      <a:pt x="536" y="939"/>
                    </a:cubicBezTo>
                    <a:cubicBezTo>
                      <a:pt x="667" y="939"/>
                      <a:pt x="738" y="796"/>
                      <a:pt x="679" y="701"/>
                    </a:cubicBezTo>
                    <a:lnTo>
                      <a:pt x="322" y="82"/>
                    </a:lnTo>
                    <a:cubicBezTo>
                      <a:pt x="289" y="33"/>
                      <a:pt x="239" y="0"/>
                      <a:pt x="1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5909;p59"/>
              <p:cNvSpPr/>
              <p:nvPr/>
            </p:nvSpPr>
            <p:spPr>
              <a:xfrm>
                <a:off x="1787014" y="3427072"/>
                <a:ext cx="31073" cy="21691"/>
              </a:xfrm>
              <a:custGeom>
                <a:avLst/>
                <a:gdLst/>
                <a:ahLst/>
                <a:cxnLst/>
                <a:rect l="l" t="t" r="r" b="b"/>
                <a:pathLst>
                  <a:path w="977" h="682" extrusionOk="0">
                    <a:moveTo>
                      <a:pt x="187" y="0"/>
                    </a:moveTo>
                    <a:cubicBezTo>
                      <a:pt x="129" y="0"/>
                      <a:pt x="69" y="32"/>
                      <a:pt x="36" y="81"/>
                    </a:cubicBezTo>
                    <a:cubicBezTo>
                      <a:pt x="0" y="153"/>
                      <a:pt x="24" y="260"/>
                      <a:pt x="96" y="308"/>
                    </a:cubicBezTo>
                    <a:lnTo>
                      <a:pt x="715" y="665"/>
                    </a:lnTo>
                    <a:cubicBezTo>
                      <a:pt x="737" y="676"/>
                      <a:pt x="762" y="681"/>
                      <a:pt x="788" y="681"/>
                    </a:cubicBezTo>
                    <a:cubicBezTo>
                      <a:pt x="846" y="681"/>
                      <a:pt x="904" y="655"/>
                      <a:pt x="929" y="605"/>
                    </a:cubicBezTo>
                    <a:cubicBezTo>
                      <a:pt x="977" y="510"/>
                      <a:pt x="953" y="427"/>
                      <a:pt x="870" y="379"/>
                    </a:cubicBezTo>
                    <a:lnTo>
                      <a:pt x="262" y="22"/>
                    </a:lnTo>
                    <a:cubicBezTo>
                      <a:pt x="240" y="7"/>
                      <a:pt x="214" y="0"/>
                      <a:pt x="1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5910;p59"/>
              <p:cNvSpPr/>
              <p:nvPr/>
            </p:nvSpPr>
            <p:spPr>
              <a:xfrm>
                <a:off x="1768821" y="3494021"/>
                <a:ext cx="33363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334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51"/>
                      <a:pt x="72" y="334"/>
                      <a:pt x="168" y="334"/>
                    </a:cubicBezTo>
                    <a:lnTo>
                      <a:pt x="882" y="334"/>
                    </a:lnTo>
                    <a:cubicBezTo>
                      <a:pt x="965" y="334"/>
                      <a:pt x="1049" y="251"/>
                      <a:pt x="1049" y="167"/>
                    </a:cubicBezTo>
                    <a:cubicBezTo>
                      <a:pt x="1049" y="72"/>
                      <a:pt x="965" y="1"/>
                      <a:pt x="88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5911;p59"/>
              <p:cNvSpPr/>
              <p:nvPr/>
            </p:nvSpPr>
            <p:spPr>
              <a:xfrm>
                <a:off x="2014610" y="3495930"/>
                <a:ext cx="32950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334" extrusionOk="0">
                    <a:moveTo>
                      <a:pt x="167" y="0"/>
                    </a:moveTo>
                    <a:cubicBezTo>
                      <a:pt x="71" y="0"/>
                      <a:pt x="0" y="71"/>
                      <a:pt x="0" y="167"/>
                    </a:cubicBezTo>
                    <a:cubicBezTo>
                      <a:pt x="0" y="250"/>
                      <a:pt x="71" y="333"/>
                      <a:pt x="167" y="333"/>
                    </a:cubicBezTo>
                    <a:lnTo>
                      <a:pt x="881" y="333"/>
                    </a:lnTo>
                    <a:cubicBezTo>
                      <a:pt x="964" y="333"/>
                      <a:pt x="1036" y="250"/>
                      <a:pt x="1036" y="167"/>
                    </a:cubicBezTo>
                    <a:cubicBezTo>
                      <a:pt x="1024" y="71"/>
                      <a:pt x="953" y="0"/>
                      <a:pt x="8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5912;p59"/>
              <p:cNvSpPr/>
              <p:nvPr/>
            </p:nvSpPr>
            <p:spPr>
              <a:xfrm>
                <a:off x="1999439" y="3428948"/>
                <a:ext cx="31105" cy="21882"/>
              </a:xfrm>
              <a:custGeom>
                <a:avLst/>
                <a:gdLst/>
                <a:ahLst/>
                <a:cxnLst/>
                <a:rect l="l" t="t" r="r" b="b"/>
                <a:pathLst>
                  <a:path w="978" h="688" extrusionOk="0">
                    <a:moveTo>
                      <a:pt x="795" y="1"/>
                    </a:moveTo>
                    <a:cubicBezTo>
                      <a:pt x="769" y="1"/>
                      <a:pt x="741" y="8"/>
                      <a:pt x="715" y="22"/>
                    </a:cubicBezTo>
                    <a:lnTo>
                      <a:pt x="108" y="380"/>
                    </a:lnTo>
                    <a:cubicBezTo>
                      <a:pt x="25" y="427"/>
                      <a:pt x="1" y="511"/>
                      <a:pt x="48" y="606"/>
                    </a:cubicBezTo>
                    <a:cubicBezTo>
                      <a:pt x="73" y="655"/>
                      <a:pt x="125" y="687"/>
                      <a:pt x="183" y="687"/>
                    </a:cubicBezTo>
                    <a:cubicBezTo>
                      <a:pt x="209" y="687"/>
                      <a:pt x="237" y="680"/>
                      <a:pt x="263" y="665"/>
                    </a:cubicBezTo>
                    <a:lnTo>
                      <a:pt x="882" y="308"/>
                    </a:lnTo>
                    <a:cubicBezTo>
                      <a:pt x="953" y="249"/>
                      <a:pt x="977" y="153"/>
                      <a:pt x="941" y="82"/>
                    </a:cubicBezTo>
                    <a:cubicBezTo>
                      <a:pt x="909" y="33"/>
                      <a:pt x="854" y="1"/>
                      <a:pt x="7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5913;p59"/>
              <p:cNvSpPr/>
              <p:nvPr/>
            </p:nvSpPr>
            <p:spPr>
              <a:xfrm>
                <a:off x="1958156" y="3379269"/>
                <a:ext cx="23917" cy="29579"/>
              </a:xfrm>
              <a:custGeom>
                <a:avLst/>
                <a:gdLst/>
                <a:ahLst/>
                <a:cxnLst/>
                <a:rect l="l" t="t" r="r" b="b"/>
                <a:pathLst>
                  <a:path w="752" h="930" extrusionOk="0">
                    <a:moveTo>
                      <a:pt x="562" y="0"/>
                    </a:moveTo>
                    <a:cubicBezTo>
                      <a:pt x="506" y="0"/>
                      <a:pt x="449" y="30"/>
                      <a:pt x="418" y="84"/>
                    </a:cubicBezTo>
                    <a:lnTo>
                      <a:pt x="61" y="691"/>
                    </a:lnTo>
                    <a:cubicBezTo>
                      <a:pt x="1" y="799"/>
                      <a:pt x="72" y="930"/>
                      <a:pt x="191" y="930"/>
                    </a:cubicBezTo>
                    <a:cubicBezTo>
                      <a:pt x="251" y="930"/>
                      <a:pt x="299" y="894"/>
                      <a:pt x="334" y="858"/>
                    </a:cubicBezTo>
                    <a:lnTo>
                      <a:pt x="692" y="239"/>
                    </a:lnTo>
                    <a:cubicBezTo>
                      <a:pt x="751" y="168"/>
                      <a:pt x="715" y="72"/>
                      <a:pt x="644" y="25"/>
                    </a:cubicBezTo>
                    <a:cubicBezTo>
                      <a:pt x="619" y="8"/>
                      <a:pt x="591" y="0"/>
                      <a:pt x="5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44" y="1837408"/>
            <a:ext cx="1806490" cy="1423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430" y="1983587"/>
            <a:ext cx="2089150" cy="208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6" name="그룹 55"/>
          <p:cNvGrpSpPr/>
          <p:nvPr/>
        </p:nvGrpSpPr>
        <p:grpSpPr>
          <a:xfrm>
            <a:off x="648289" y="228807"/>
            <a:ext cx="2483373" cy="740713"/>
            <a:chOff x="648289" y="228807"/>
            <a:chExt cx="2483373" cy="740713"/>
          </a:xfrm>
        </p:grpSpPr>
        <p:sp>
          <p:nvSpPr>
            <p:cNvPr id="57" name="직사각형 56"/>
            <p:cNvSpPr/>
            <p:nvPr/>
          </p:nvSpPr>
          <p:spPr>
            <a:xfrm>
              <a:off x="678304" y="457005"/>
              <a:ext cx="2453358" cy="51251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648289" y="228807"/>
              <a:ext cx="248337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000" dirty="0" err="1" smtClean="0">
                  <a:latin typeface="상상토끼 신비는일곱살" pitchFamily="18" charset="-127"/>
                  <a:ea typeface="상상토끼 신비는일곱살" pitchFamily="18" charset="-127"/>
                </a:rPr>
                <a:t>순</a:t>
              </a:r>
              <a:r>
                <a:rPr lang="ko-KR" altLang="en-US" sz="4000" dirty="0" err="1">
                  <a:latin typeface="상상토끼 신비는일곱살" pitchFamily="18" charset="-127"/>
                  <a:ea typeface="상상토끼 신비는일곱살" pitchFamily="18" charset="-127"/>
                </a:rPr>
                <a:t>근</a:t>
              </a:r>
              <a:r>
                <a:rPr lang="ko-KR" altLang="en-US" sz="4000" dirty="0" err="1" smtClean="0">
                  <a:latin typeface="상상토끼 신비는일곱살" pitchFamily="18" charset="-127"/>
                  <a:ea typeface="상상토끼 신비는일곱살" pitchFamily="18" charset="-127"/>
                </a:rPr>
                <a:t>봇이</a:t>
              </a:r>
              <a:r>
                <a:rPr lang="ko-KR" altLang="en-US" sz="4000" dirty="0" smtClean="0">
                  <a:latin typeface="상상토끼 신비는일곱살" pitchFamily="18" charset="-127"/>
                  <a:ea typeface="상상토끼 신비는일곱살" pitchFamily="18" charset="-127"/>
                </a:rPr>
                <a:t> </a:t>
              </a:r>
              <a:r>
                <a:rPr lang="ko-KR" altLang="en-US" sz="4000" dirty="0" smtClean="0">
                  <a:latin typeface="상상토끼 신비는일곱살" pitchFamily="18" charset="-127"/>
                  <a:ea typeface="상상토끼 신비는일곱살" pitchFamily="18" charset="-127"/>
                </a:rPr>
                <a:t>한 </a:t>
              </a:r>
              <a:r>
                <a:rPr lang="ko-KR" altLang="en-US" sz="4000" dirty="0" smtClean="0">
                  <a:latin typeface="상상토끼 신비는일곱살" pitchFamily="18" charset="-127"/>
                  <a:ea typeface="상상토끼 신비는일곱살" pitchFamily="18" charset="-127"/>
                </a:rPr>
                <a:t>일</a:t>
              </a:r>
              <a:endParaRPr lang="ko-KR" altLang="en-US" sz="3200" dirty="0"/>
            </a:p>
          </p:txBody>
        </p:sp>
      </p:grp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533" y="2549056"/>
            <a:ext cx="2029460" cy="1523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121" y="1983587"/>
            <a:ext cx="1717745" cy="1289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543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Shape 3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713225" y="708164"/>
            <a:ext cx="1661025" cy="51251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05" name="Google Shape;380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1741175"/>
            <a:ext cx="3844200" cy="2562600"/>
          </a:xfrm>
          <a:prstGeom prst="roundRect">
            <a:avLst>
              <a:gd name="adj" fmla="val 8031"/>
            </a:avLst>
          </a:prstGeom>
          <a:noFill/>
          <a:ln>
            <a:noFill/>
          </a:ln>
        </p:spPr>
      </p:pic>
      <p:cxnSp>
        <p:nvCxnSpPr>
          <p:cNvPr id="3806" name="Google Shape;3806;p40"/>
          <p:cNvCxnSpPr/>
          <p:nvPr/>
        </p:nvCxnSpPr>
        <p:spPr>
          <a:xfrm flipH="1">
            <a:off x="2374250" y="2167759"/>
            <a:ext cx="2385600" cy="401641"/>
          </a:xfrm>
          <a:prstGeom prst="straightConnector1">
            <a:avLst/>
          </a:prstGeom>
          <a:noFill/>
          <a:ln w="19050" cap="flat" cmpd="sng">
            <a:solidFill>
              <a:srgbClr val="262E3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807" name="Google Shape;3807;p40"/>
          <p:cNvCxnSpPr/>
          <p:nvPr/>
        </p:nvCxnSpPr>
        <p:spPr>
          <a:xfrm flipH="1" flipV="1">
            <a:off x="2374250" y="3342543"/>
            <a:ext cx="2385600" cy="183239"/>
          </a:xfrm>
          <a:prstGeom prst="straightConnector1">
            <a:avLst/>
          </a:prstGeom>
          <a:noFill/>
          <a:ln w="19050" cap="flat" cmpd="sng">
            <a:solidFill>
              <a:srgbClr val="262E30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809" name="Google Shape;3809;p40"/>
          <p:cNvSpPr/>
          <p:nvPr/>
        </p:nvSpPr>
        <p:spPr>
          <a:xfrm flipH="1">
            <a:off x="4850019" y="1889773"/>
            <a:ext cx="407556" cy="407556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2" name="Google Shape;3812;p40"/>
          <p:cNvSpPr txBox="1">
            <a:spLocks noGrp="1"/>
          </p:cNvSpPr>
          <p:nvPr>
            <p:ph type="title" idx="6"/>
          </p:nvPr>
        </p:nvSpPr>
        <p:spPr>
          <a:xfrm>
            <a:off x="713225" y="394508"/>
            <a:ext cx="3507000" cy="2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 smtClean="0">
                <a:latin typeface="상상토끼 신비는일곱살" pitchFamily="18" charset="-127"/>
                <a:ea typeface="상상토끼 신비는일곱살" pitchFamily="18" charset="-127"/>
              </a:rPr>
              <a:t>기획의</a:t>
            </a:r>
            <a:r>
              <a:rPr lang="ko-KR" altLang="en-US" sz="4000" dirty="0">
                <a:latin typeface="상상토끼 신비는일곱살" pitchFamily="18" charset="-127"/>
                <a:ea typeface="상상토끼 신비는일곱살" pitchFamily="18" charset="-127"/>
              </a:rPr>
              <a:t>도</a:t>
            </a:r>
            <a:endParaRPr sz="4000" dirty="0">
              <a:latin typeface="상상토끼 신비는일곱살" pitchFamily="18" charset="-127"/>
              <a:ea typeface="상상토끼 신비는일곱살" pitchFamily="18" charset="-127"/>
            </a:endParaRPr>
          </a:p>
        </p:txBody>
      </p:sp>
      <p:sp>
        <p:nvSpPr>
          <p:cNvPr id="3816" name="Google Shape;3816;p40"/>
          <p:cNvSpPr txBox="1">
            <a:spLocks noGrp="1"/>
          </p:cNvSpPr>
          <p:nvPr>
            <p:ph type="subTitle" idx="2"/>
          </p:nvPr>
        </p:nvSpPr>
        <p:spPr>
          <a:xfrm>
            <a:off x="5156656" y="1729351"/>
            <a:ext cx="3463798" cy="7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ko-KR" altLang="en-US" dirty="0" smtClean="0">
                <a:latin typeface="DX영화자막 M" pitchFamily="18" charset="-127"/>
                <a:ea typeface="DX영화자막 M" pitchFamily="18" charset="-127"/>
              </a:rPr>
              <a:t>추운 겨울에 따듯한 감성 느껴보기</a:t>
            </a:r>
            <a:endParaRPr lang="en-US" altLang="ko-KR" dirty="0" smtClean="0"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3817" name="Google Shape;3817;p40"/>
          <p:cNvSpPr txBox="1">
            <a:spLocks noGrp="1"/>
          </p:cNvSpPr>
          <p:nvPr>
            <p:ph type="subTitle" idx="1"/>
          </p:nvPr>
        </p:nvSpPr>
        <p:spPr>
          <a:xfrm>
            <a:off x="5123792" y="3161582"/>
            <a:ext cx="3775842" cy="7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ko-KR" altLang="en-US" b="1" dirty="0" smtClean="0">
                <a:latin typeface="DX영화자막 M" pitchFamily="18" charset="-127"/>
                <a:ea typeface="DX영화자막 M" pitchFamily="18" charset="-127"/>
              </a:rPr>
              <a:t>기본적인  게시판</a:t>
            </a:r>
            <a:r>
              <a:rPr lang="en-US" altLang="ko-KR" b="1" dirty="0" smtClean="0">
                <a:latin typeface="DX영화자막 M" pitchFamily="18" charset="-127"/>
                <a:ea typeface="DX영화자막 M" pitchFamily="18" charset="-127"/>
              </a:rPr>
              <a:t>  CRUD  </a:t>
            </a:r>
            <a:r>
              <a:rPr lang="ko-KR" altLang="en-US" b="1" dirty="0" smtClean="0">
                <a:latin typeface="DX영화자막 M" pitchFamily="18" charset="-127"/>
                <a:ea typeface="DX영화자막 M" pitchFamily="18" charset="-127"/>
              </a:rPr>
              <a:t>구현  실습</a:t>
            </a:r>
            <a:endParaRPr b="1" dirty="0"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25" name="Google Shape;3809;p40"/>
          <p:cNvSpPr/>
          <p:nvPr/>
        </p:nvSpPr>
        <p:spPr>
          <a:xfrm flipH="1">
            <a:off x="4850019" y="3322004"/>
            <a:ext cx="407556" cy="407556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3806;p40"/>
          <p:cNvCxnSpPr/>
          <p:nvPr/>
        </p:nvCxnSpPr>
        <p:spPr>
          <a:xfrm flipH="1">
            <a:off x="2908738" y="2855573"/>
            <a:ext cx="1851112" cy="0"/>
          </a:xfrm>
          <a:prstGeom prst="straightConnector1">
            <a:avLst/>
          </a:prstGeom>
          <a:noFill/>
          <a:ln w="19050" cap="flat" cmpd="sng">
            <a:solidFill>
              <a:srgbClr val="262E30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6" name="Google Shape;3809;p40"/>
          <p:cNvSpPr/>
          <p:nvPr/>
        </p:nvSpPr>
        <p:spPr>
          <a:xfrm flipH="1">
            <a:off x="4850019" y="2614919"/>
            <a:ext cx="407556" cy="407556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816;p40"/>
          <p:cNvSpPr txBox="1">
            <a:spLocks noGrp="1"/>
          </p:cNvSpPr>
          <p:nvPr>
            <p:ph type="subTitle" idx="2"/>
          </p:nvPr>
        </p:nvSpPr>
        <p:spPr>
          <a:xfrm>
            <a:off x="5132625" y="2491373"/>
            <a:ext cx="3463798" cy="7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ko-KR" altLang="en-US" dirty="0" smtClean="0">
                <a:latin typeface="DX영화자막 M" pitchFamily="18" charset="-127"/>
                <a:ea typeface="DX영화자막 M" pitchFamily="18" charset="-127"/>
              </a:rPr>
              <a:t>코로나시국의 </a:t>
            </a:r>
            <a:r>
              <a:rPr lang="ko-KR" altLang="en-US" dirty="0" err="1" smtClean="0">
                <a:latin typeface="DX영화자막 M" pitchFamily="18" charset="-127"/>
                <a:ea typeface="DX영화자막 M" pitchFamily="18" charset="-127"/>
              </a:rPr>
              <a:t>집콕</a:t>
            </a:r>
            <a:r>
              <a:rPr lang="ko-KR" altLang="en-US" dirty="0" smtClean="0">
                <a:latin typeface="DX영화자막 M" pitchFamily="18" charset="-127"/>
                <a:ea typeface="DX영화자막 M" pitchFamily="18" charset="-127"/>
              </a:rPr>
              <a:t> 취미생활 장려</a:t>
            </a:r>
            <a:endParaRPr lang="en-US" altLang="ko-KR" dirty="0" smtClean="0">
              <a:latin typeface="DX영화자막 M" pitchFamily="18" charset="-127"/>
              <a:ea typeface="DX영화자막 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Shape 3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216" y="1614953"/>
            <a:ext cx="4504959" cy="303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4414247" y="828782"/>
            <a:ext cx="619722" cy="619722"/>
            <a:chOff x="1080151" y="1132489"/>
            <a:chExt cx="619722" cy="619722"/>
          </a:xfrm>
        </p:grpSpPr>
        <p:sp>
          <p:nvSpPr>
            <p:cNvPr id="3346" name="Google Shape;3346;p29"/>
            <p:cNvSpPr/>
            <p:nvPr/>
          </p:nvSpPr>
          <p:spPr>
            <a:xfrm>
              <a:off x="1080151" y="1132489"/>
              <a:ext cx="619722" cy="619722"/>
            </a:xfrm>
            <a:prstGeom prst="diamond">
              <a:avLst/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" name="Google Shape;15902;p59"/>
            <p:cNvGrpSpPr/>
            <p:nvPr/>
          </p:nvGrpSpPr>
          <p:grpSpPr>
            <a:xfrm>
              <a:off x="1258887" y="1278276"/>
              <a:ext cx="278739" cy="339073"/>
              <a:chOff x="1768821" y="3361108"/>
              <a:chExt cx="278739" cy="339073"/>
            </a:xfrm>
            <a:solidFill>
              <a:schemeClr val="bg1"/>
            </a:solidFill>
          </p:grpSpPr>
          <p:sp>
            <p:nvSpPr>
              <p:cNvPr id="59" name="Google Shape;15903;p59"/>
              <p:cNvSpPr/>
              <p:nvPr/>
            </p:nvSpPr>
            <p:spPr>
              <a:xfrm>
                <a:off x="1784374" y="3549744"/>
                <a:ext cx="32218" cy="21564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678" extrusionOk="0">
                    <a:moveTo>
                      <a:pt x="830" y="1"/>
                    </a:moveTo>
                    <a:cubicBezTo>
                      <a:pt x="804" y="1"/>
                      <a:pt x="776" y="8"/>
                      <a:pt x="750" y="23"/>
                    </a:cubicBezTo>
                    <a:lnTo>
                      <a:pt x="143" y="380"/>
                    </a:lnTo>
                    <a:cubicBezTo>
                      <a:pt x="0" y="451"/>
                      <a:pt x="48" y="677"/>
                      <a:pt x="214" y="677"/>
                    </a:cubicBezTo>
                    <a:cubicBezTo>
                      <a:pt x="238" y="677"/>
                      <a:pt x="274" y="677"/>
                      <a:pt x="286" y="665"/>
                    </a:cubicBezTo>
                    <a:lnTo>
                      <a:pt x="893" y="308"/>
                    </a:lnTo>
                    <a:cubicBezTo>
                      <a:pt x="1000" y="261"/>
                      <a:pt x="1012" y="154"/>
                      <a:pt x="976" y="82"/>
                    </a:cubicBezTo>
                    <a:cubicBezTo>
                      <a:pt x="944" y="33"/>
                      <a:pt x="889" y="1"/>
                      <a:pt x="83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5904;p59"/>
              <p:cNvSpPr/>
              <p:nvPr/>
            </p:nvSpPr>
            <p:spPr>
              <a:xfrm>
                <a:off x="1998326" y="3551652"/>
                <a:ext cx="32218" cy="21532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677" extrusionOk="0">
                    <a:moveTo>
                      <a:pt x="199" y="0"/>
                    </a:moveTo>
                    <a:cubicBezTo>
                      <a:pt x="141" y="0"/>
                      <a:pt x="80" y="33"/>
                      <a:pt x="48" y="82"/>
                    </a:cubicBezTo>
                    <a:cubicBezTo>
                      <a:pt x="0" y="153"/>
                      <a:pt x="36" y="260"/>
                      <a:pt x="107" y="308"/>
                    </a:cubicBezTo>
                    <a:cubicBezTo>
                      <a:pt x="726" y="665"/>
                      <a:pt x="714" y="677"/>
                      <a:pt x="810" y="677"/>
                    </a:cubicBezTo>
                    <a:cubicBezTo>
                      <a:pt x="953" y="677"/>
                      <a:pt x="1012" y="451"/>
                      <a:pt x="881" y="379"/>
                    </a:cubicBezTo>
                    <a:lnTo>
                      <a:pt x="274" y="22"/>
                    </a:lnTo>
                    <a:cubicBezTo>
                      <a:pt x="251" y="7"/>
                      <a:pt x="226" y="0"/>
                      <a:pt x="1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5905;p59"/>
              <p:cNvSpPr/>
              <p:nvPr/>
            </p:nvSpPr>
            <p:spPr>
              <a:xfrm>
                <a:off x="1826007" y="3466383"/>
                <a:ext cx="142041" cy="233799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7351" extrusionOk="0">
                    <a:moveTo>
                      <a:pt x="1715" y="346"/>
                    </a:moveTo>
                    <a:cubicBezTo>
                      <a:pt x="1882" y="346"/>
                      <a:pt x="2013" y="489"/>
                      <a:pt x="2013" y="643"/>
                    </a:cubicBezTo>
                    <a:lnTo>
                      <a:pt x="2013" y="941"/>
                    </a:lnTo>
                    <a:lnTo>
                      <a:pt x="1668" y="941"/>
                    </a:lnTo>
                    <a:cubicBezTo>
                      <a:pt x="1501" y="941"/>
                      <a:pt x="1370" y="810"/>
                      <a:pt x="1370" y="643"/>
                    </a:cubicBezTo>
                    <a:cubicBezTo>
                      <a:pt x="1370" y="489"/>
                      <a:pt x="1501" y="346"/>
                      <a:pt x="1668" y="346"/>
                    </a:cubicBezTo>
                    <a:close/>
                    <a:moveTo>
                      <a:pt x="3573" y="346"/>
                    </a:moveTo>
                    <a:cubicBezTo>
                      <a:pt x="3739" y="346"/>
                      <a:pt x="3870" y="489"/>
                      <a:pt x="3870" y="643"/>
                    </a:cubicBezTo>
                    <a:cubicBezTo>
                      <a:pt x="3870" y="810"/>
                      <a:pt x="3739" y="941"/>
                      <a:pt x="3573" y="941"/>
                    </a:cubicBezTo>
                    <a:lnTo>
                      <a:pt x="3239" y="941"/>
                    </a:lnTo>
                    <a:lnTo>
                      <a:pt x="3239" y="643"/>
                    </a:lnTo>
                    <a:cubicBezTo>
                      <a:pt x="3239" y="489"/>
                      <a:pt x="3370" y="346"/>
                      <a:pt x="3537" y="346"/>
                    </a:cubicBezTo>
                    <a:close/>
                    <a:moveTo>
                      <a:pt x="3727" y="4370"/>
                    </a:moveTo>
                    <a:lnTo>
                      <a:pt x="3727" y="5049"/>
                    </a:lnTo>
                    <a:lnTo>
                      <a:pt x="1513" y="5049"/>
                    </a:lnTo>
                    <a:lnTo>
                      <a:pt x="1513" y="4370"/>
                    </a:lnTo>
                    <a:close/>
                    <a:moveTo>
                      <a:pt x="3739" y="5370"/>
                    </a:moveTo>
                    <a:lnTo>
                      <a:pt x="3739" y="5799"/>
                    </a:lnTo>
                    <a:lnTo>
                      <a:pt x="3727" y="5799"/>
                    </a:lnTo>
                    <a:cubicBezTo>
                      <a:pt x="3727" y="5930"/>
                      <a:pt x="3620" y="6037"/>
                      <a:pt x="3489" y="6037"/>
                    </a:cubicBezTo>
                    <a:lnTo>
                      <a:pt x="1763" y="6037"/>
                    </a:lnTo>
                    <a:cubicBezTo>
                      <a:pt x="1620" y="6037"/>
                      <a:pt x="1525" y="5930"/>
                      <a:pt x="1525" y="5799"/>
                    </a:cubicBezTo>
                    <a:lnTo>
                      <a:pt x="1525" y="5370"/>
                    </a:lnTo>
                    <a:close/>
                    <a:moveTo>
                      <a:pt x="1656" y="0"/>
                    </a:moveTo>
                    <a:cubicBezTo>
                      <a:pt x="1310" y="0"/>
                      <a:pt x="1037" y="286"/>
                      <a:pt x="1037" y="631"/>
                    </a:cubicBezTo>
                    <a:cubicBezTo>
                      <a:pt x="1037" y="977"/>
                      <a:pt x="1310" y="1262"/>
                      <a:pt x="1656" y="1262"/>
                    </a:cubicBezTo>
                    <a:lnTo>
                      <a:pt x="2001" y="1262"/>
                    </a:lnTo>
                    <a:lnTo>
                      <a:pt x="2001" y="2548"/>
                    </a:lnTo>
                    <a:cubicBezTo>
                      <a:pt x="2001" y="2644"/>
                      <a:pt x="2072" y="2715"/>
                      <a:pt x="2168" y="2715"/>
                    </a:cubicBezTo>
                    <a:cubicBezTo>
                      <a:pt x="2251" y="2715"/>
                      <a:pt x="2322" y="2644"/>
                      <a:pt x="2322" y="2548"/>
                    </a:cubicBezTo>
                    <a:lnTo>
                      <a:pt x="2322" y="1262"/>
                    </a:lnTo>
                    <a:lnTo>
                      <a:pt x="2906" y="1262"/>
                    </a:lnTo>
                    <a:lnTo>
                      <a:pt x="2906" y="4037"/>
                    </a:lnTo>
                    <a:lnTo>
                      <a:pt x="2322" y="4037"/>
                    </a:lnTo>
                    <a:lnTo>
                      <a:pt x="2322" y="3191"/>
                    </a:lnTo>
                    <a:cubicBezTo>
                      <a:pt x="2322" y="3108"/>
                      <a:pt x="2251" y="3025"/>
                      <a:pt x="2168" y="3025"/>
                    </a:cubicBezTo>
                    <a:cubicBezTo>
                      <a:pt x="2072" y="3025"/>
                      <a:pt x="2001" y="3108"/>
                      <a:pt x="2001" y="3191"/>
                    </a:cubicBezTo>
                    <a:lnTo>
                      <a:pt x="2001" y="4060"/>
                    </a:lnTo>
                    <a:lnTo>
                      <a:pt x="1513" y="4060"/>
                    </a:lnTo>
                    <a:cubicBezTo>
                      <a:pt x="1489" y="3596"/>
                      <a:pt x="1298" y="3167"/>
                      <a:pt x="941" y="2846"/>
                    </a:cubicBezTo>
                    <a:cubicBezTo>
                      <a:pt x="679" y="2608"/>
                      <a:pt x="465" y="2310"/>
                      <a:pt x="334" y="1989"/>
                    </a:cubicBezTo>
                    <a:cubicBezTo>
                      <a:pt x="305" y="1930"/>
                      <a:pt x="235" y="1887"/>
                      <a:pt x="165" y="1887"/>
                    </a:cubicBezTo>
                    <a:cubicBezTo>
                      <a:pt x="150" y="1887"/>
                      <a:pt x="135" y="1889"/>
                      <a:pt x="120" y="1893"/>
                    </a:cubicBezTo>
                    <a:cubicBezTo>
                      <a:pt x="48" y="1929"/>
                      <a:pt x="1" y="2036"/>
                      <a:pt x="36" y="2108"/>
                    </a:cubicBezTo>
                    <a:cubicBezTo>
                      <a:pt x="179" y="2477"/>
                      <a:pt x="417" y="2810"/>
                      <a:pt x="715" y="3084"/>
                    </a:cubicBezTo>
                    <a:cubicBezTo>
                      <a:pt x="1001" y="3358"/>
                      <a:pt x="1179" y="3727"/>
                      <a:pt x="1179" y="4120"/>
                    </a:cubicBezTo>
                    <a:lnTo>
                      <a:pt x="1179" y="5823"/>
                    </a:lnTo>
                    <a:cubicBezTo>
                      <a:pt x="1179" y="6096"/>
                      <a:pt x="1358" y="6311"/>
                      <a:pt x="1608" y="6382"/>
                    </a:cubicBezTo>
                    <a:cubicBezTo>
                      <a:pt x="1608" y="6513"/>
                      <a:pt x="1644" y="6644"/>
                      <a:pt x="1703" y="6775"/>
                    </a:cubicBezTo>
                    <a:cubicBezTo>
                      <a:pt x="1738" y="6837"/>
                      <a:pt x="1793" y="6872"/>
                      <a:pt x="1848" y="6872"/>
                    </a:cubicBezTo>
                    <a:cubicBezTo>
                      <a:pt x="1868" y="6872"/>
                      <a:pt x="1887" y="6868"/>
                      <a:pt x="1906" y="6858"/>
                    </a:cubicBezTo>
                    <a:cubicBezTo>
                      <a:pt x="1989" y="6811"/>
                      <a:pt x="2025" y="6715"/>
                      <a:pt x="1989" y="6644"/>
                    </a:cubicBezTo>
                    <a:cubicBezTo>
                      <a:pt x="1953" y="6573"/>
                      <a:pt x="1930" y="6477"/>
                      <a:pt x="1930" y="6394"/>
                    </a:cubicBezTo>
                    <a:lnTo>
                      <a:pt x="3263" y="6394"/>
                    </a:lnTo>
                    <a:cubicBezTo>
                      <a:pt x="3243" y="6759"/>
                      <a:pt x="2922" y="7025"/>
                      <a:pt x="2575" y="7025"/>
                    </a:cubicBezTo>
                    <a:cubicBezTo>
                      <a:pt x="2503" y="7025"/>
                      <a:pt x="2430" y="7014"/>
                      <a:pt x="2358" y="6989"/>
                    </a:cubicBezTo>
                    <a:cubicBezTo>
                      <a:pt x="2336" y="6981"/>
                      <a:pt x="2314" y="6977"/>
                      <a:pt x="2294" y="6977"/>
                    </a:cubicBezTo>
                    <a:cubicBezTo>
                      <a:pt x="2227" y="6977"/>
                      <a:pt x="2171" y="7018"/>
                      <a:pt x="2144" y="7073"/>
                    </a:cubicBezTo>
                    <a:cubicBezTo>
                      <a:pt x="2120" y="7168"/>
                      <a:pt x="2168" y="7251"/>
                      <a:pt x="2239" y="7287"/>
                    </a:cubicBezTo>
                    <a:cubicBezTo>
                      <a:pt x="2356" y="7330"/>
                      <a:pt x="2473" y="7350"/>
                      <a:pt x="2588" y="7350"/>
                    </a:cubicBezTo>
                    <a:cubicBezTo>
                      <a:pt x="3106" y="7350"/>
                      <a:pt x="3563" y="6940"/>
                      <a:pt x="3573" y="6394"/>
                    </a:cubicBezTo>
                    <a:cubicBezTo>
                      <a:pt x="3835" y="6334"/>
                      <a:pt x="4013" y="6108"/>
                      <a:pt x="4013" y="5846"/>
                    </a:cubicBezTo>
                    <a:lnTo>
                      <a:pt x="4013" y="4156"/>
                    </a:lnTo>
                    <a:cubicBezTo>
                      <a:pt x="4013" y="3798"/>
                      <a:pt x="4144" y="3465"/>
                      <a:pt x="4370" y="3203"/>
                    </a:cubicBezTo>
                    <a:cubicBezTo>
                      <a:pt x="4466" y="3108"/>
                      <a:pt x="4454" y="3001"/>
                      <a:pt x="4394" y="2941"/>
                    </a:cubicBezTo>
                    <a:cubicBezTo>
                      <a:pt x="4366" y="2913"/>
                      <a:pt x="4326" y="2898"/>
                      <a:pt x="4287" y="2898"/>
                    </a:cubicBezTo>
                    <a:cubicBezTo>
                      <a:pt x="4243" y="2898"/>
                      <a:pt x="4199" y="2916"/>
                      <a:pt x="4168" y="2953"/>
                    </a:cubicBezTo>
                    <a:cubicBezTo>
                      <a:pt x="3906" y="3251"/>
                      <a:pt x="3739" y="3644"/>
                      <a:pt x="3727" y="4060"/>
                    </a:cubicBezTo>
                    <a:lnTo>
                      <a:pt x="3239" y="4060"/>
                    </a:lnTo>
                    <a:lnTo>
                      <a:pt x="3239" y="1262"/>
                    </a:lnTo>
                    <a:lnTo>
                      <a:pt x="3573" y="1262"/>
                    </a:lnTo>
                    <a:cubicBezTo>
                      <a:pt x="3918" y="1262"/>
                      <a:pt x="4204" y="977"/>
                      <a:pt x="4204" y="631"/>
                    </a:cubicBezTo>
                    <a:cubicBezTo>
                      <a:pt x="4204" y="286"/>
                      <a:pt x="3918" y="0"/>
                      <a:pt x="3573" y="0"/>
                    </a:cubicBezTo>
                    <a:lnTo>
                      <a:pt x="3537" y="0"/>
                    </a:lnTo>
                    <a:cubicBezTo>
                      <a:pt x="3192" y="0"/>
                      <a:pt x="2906" y="286"/>
                      <a:pt x="2906" y="631"/>
                    </a:cubicBezTo>
                    <a:lnTo>
                      <a:pt x="2906" y="929"/>
                    </a:lnTo>
                    <a:lnTo>
                      <a:pt x="2322" y="929"/>
                    </a:lnTo>
                    <a:lnTo>
                      <a:pt x="2322" y="631"/>
                    </a:lnTo>
                    <a:cubicBezTo>
                      <a:pt x="2322" y="286"/>
                      <a:pt x="2049" y="0"/>
                      <a:pt x="170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5906;p59"/>
              <p:cNvSpPr/>
              <p:nvPr/>
            </p:nvSpPr>
            <p:spPr>
              <a:xfrm>
                <a:off x="1820345" y="3409706"/>
                <a:ext cx="177631" cy="144236"/>
              </a:xfrm>
              <a:custGeom>
                <a:avLst/>
                <a:gdLst/>
                <a:ahLst/>
                <a:cxnLst/>
                <a:rect l="l" t="t" r="r" b="b"/>
                <a:pathLst>
                  <a:path w="5585" h="4535" extrusionOk="0">
                    <a:moveTo>
                      <a:pt x="2818" y="1"/>
                    </a:moveTo>
                    <a:cubicBezTo>
                      <a:pt x="1382" y="1"/>
                      <a:pt x="0" y="1113"/>
                      <a:pt x="0" y="2782"/>
                    </a:cubicBezTo>
                    <a:cubicBezTo>
                      <a:pt x="0" y="2937"/>
                      <a:pt x="24" y="3080"/>
                      <a:pt x="36" y="3223"/>
                    </a:cubicBezTo>
                    <a:cubicBezTo>
                      <a:pt x="47" y="3299"/>
                      <a:pt x="107" y="3355"/>
                      <a:pt x="190" y="3355"/>
                    </a:cubicBezTo>
                    <a:cubicBezTo>
                      <a:pt x="198" y="3355"/>
                      <a:pt x="206" y="3355"/>
                      <a:pt x="214" y="3354"/>
                    </a:cubicBezTo>
                    <a:cubicBezTo>
                      <a:pt x="298" y="3342"/>
                      <a:pt x="357" y="3259"/>
                      <a:pt x="345" y="3175"/>
                    </a:cubicBezTo>
                    <a:cubicBezTo>
                      <a:pt x="333" y="3044"/>
                      <a:pt x="310" y="2925"/>
                      <a:pt x="310" y="2782"/>
                    </a:cubicBezTo>
                    <a:cubicBezTo>
                      <a:pt x="310" y="1416"/>
                      <a:pt x="1429" y="318"/>
                      <a:pt x="2779" y="318"/>
                    </a:cubicBezTo>
                    <a:cubicBezTo>
                      <a:pt x="2793" y="318"/>
                      <a:pt x="2807" y="318"/>
                      <a:pt x="2822" y="318"/>
                    </a:cubicBezTo>
                    <a:cubicBezTo>
                      <a:pt x="4143" y="330"/>
                      <a:pt x="5227" y="1437"/>
                      <a:pt x="5239" y="2759"/>
                    </a:cubicBezTo>
                    <a:lnTo>
                      <a:pt x="5239" y="2782"/>
                    </a:lnTo>
                    <a:cubicBezTo>
                      <a:pt x="5239" y="3318"/>
                      <a:pt x="5060" y="3842"/>
                      <a:pt x="4751" y="4271"/>
                    </a:cubicBezTo>
                    <a:cubicBezTo>
                      <a:pt x="4691" y="4354"/>
                      <a:pt x="4703" y="4437"/>
                      <a:pt x="4775" y="4497"/>
                    </a:cubicBezTo>
                    <a:cubicBezTo>
                      <a:pt x="4809" y="4522"/>
                      <a:pt x="4844" y="4534"/>
                      <a:pt x="4877" y="4534"/>
                    </a:cubicBezTo>
                    <a:cubicBezTo>
                      <a:pt x="4923" y="4534"/>
                      <a:pt x="4966" y="4510"/>
                      <a:pt x="5001" y="4461"/>
                    </a:cubicBezTo>
                    <a:cubicBezTo>
                      <a:pt x="5370" y="3973"/>
                      <a:pt x="5572" y="3390"/>
                      <a:pt x="5572" y="2782"/>
                    </a:cubicBezTo>
                    <a:cubicBezTo>
                      <a:pt x="5584" y="2782"/>
                      <a:pt x="5584" y="2771"/>
                      <a:pt x="5584" y="2759"/>
                    </a:cubicBezTo>
                    <a:cubicBezTo>
                      <a:pt x="5572" y="2032"/>
                      <a:pt x="5286" y="1342"/>
                      <a:pt x="4763" y="818"/>
                    </a:cubicBezTo>
                    <a:cubicBezTo>
                      <a:pt x="4198" y="253"/>
                      <a:pt x="3502" y="1"/>
                      <a:pt x="281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5907;p59"/>
              <p:cNvSpPr/>
              <p:nvPr/>
            </p:nvSpPr>
            <p:spPr>
              <a:xfrm>
                <a:off x="1904406" y="3361108"/>
                <a:ext cx="10241" cy="32982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37" extrusionOk="0">
                    <a:moveTo>
                      <a:pt x="155" y="0"/>
                    </a:moveTo>
                    <a:cubicBezTo>
                      <a:pt x="72" y="0"/>
                      <a:pt x="0" y="72"/>
                      <a:pt x="0" y="167"/>
                    </a:cubicBezTo>
                    <a:lnTo>
                      <a:pt x="0" y="870"/>
                    </a:lnTo>
                    <a:cubicBezTo>
                      <a:pt x="0" y="965"/>
                      <a:pt x="72" y="1036"/>
                      <a:pt x="155" y="1036"/>
                    </a:cubicBezTo>
                    <a:cubicBezTo>
                      <a:pt x="250" y="1036"/>
                      <a:pt x="322" y="965"/>
                      <a:pt x="322" y="870"/>
                    </a:cubicBezTo>
                    <a:lnTo>
                      <a:pt x="322" y="167"/>
                    </a:lnTo>
                    <a:cubicBezTo>
                      <a:pt x="310" y="60"/>
                      <a:pt x="250" y="0"/>
                      <a:pt x="1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5908;p59"/>
              <p:cNvSpPr/>
              <p:nvPr/>
            </p:nvSpPr>
            <p:spPr>
              <a:xfrm>
                <a:off x="1836248" y="3378219"/>
                <a:ext cx="23504" cy="29865"/>
              </a:xfrm>
              <a:custGeom>
                <a:avLst/>
                <a:gdLst/>
                <a:ahLst/>
                <a:cxnLst/>
                <a:rect l="l" t="t" r="r" b="b"/>
                <a:pathLst>
                  <a:path w="739" h="939" extrusionOk="0">
                    <a:moveTo>
                      <a:pt x="181" y="0"/>
                    </a:moveTo>
                    <a:cubicBezTo>
                      <a:pt x="154" y="0"/>
                      <a:pt x="125" y="7"/>
                      <a:pt x="95" y="22"/>
                    </a:cubicBezTo>
                    <a:cubicBezTo>
                      <a:pt x="24" y="70"/>
                      <a:pt x="0" y="165"/>
                      <a:pt x="36" y="248"/>
                    </a:cubicBezTo>
                    <a:lnTo>
                      <a:pt x="393" y="855"/>
                    </a:lnTo>
                    <a:cubicBezTo>
                      <a:pt x="429" y="903"/>
                      <a:pt x="488" y="939"/>
                      <a:pt x="536" y="939"/>
                    </a:cubicBezTo>
                    <a:cubicBezTo>
                      <a:pt x="667" y="939"/>
                      <a:pt x="738" y="796"/>
                      <a:pt x="679" y="701"/>
                    </a:cubicBezTo>
                    <a:lnTo>
                      <a:pt x="322" y="82"/>
                    </a:lnTo>
                    <a:cubicBezTo>
                      <a:pt x="289" y="33"/>
                      <a:pt x="239" y="0"/>
                      <a:pt x="1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5909;p59"/>
              <p:cNvSpPr/>
              <p:nvPr/>
            </p:nvSpPr>
            <p:spPr>
              <a:xfrm>
                <a:off x="1787014" y="3427072"/>
                <a:ext cx="31073" cy="21691"/>
              </a:xfrm>
              <a:custGeom>
                <a:avLst/>
                <a:gdLst/>
                <a:ahLst/>
                <a:cxnLst/>
                <a:rect l="l" t="t" r="r" b="b"/>
                <a:pathLst>
                  <a:path w="977" h="682" extrusionOk="0">
                    <a:moveTo>
                      <a:pt x="187" y="0"/>
                    </a:moveTo>
                    <a:cubicBezTo>
                      <a:pt x="129" y="0"/>
                      <a:pt x="69" y="32"/>
                      <a:pt x="36" y="81"/>
                    </a:cubicBezTo>
                    <a:cubicBezTo>
                      <a:pt x="0" y="153"/>
                      <a:pt x="24" y="260"/>
                      <a:pt x="96" y="308"/>
                    </a:cubicBezTo>
                    <a:lnTo>
                      <a:pt x="715" y="665"/>
                    </a:lnTo>
                    <a:cubicBezTo>
                      <a:pt x="737" y="676"/>
                      <a:pt x="762" y="681"/>
                      <a:pt x="788" y="681"/>
                    </a:cubicBezTo>
                    <a:cubicBezTo>
                      <a:pt x="846" y="681"/>
                      <a:pt x="904" y="655"/>
                      <a:pt x="929" y="605"/>
                    </a:cubicBezTo>
                    <a:cubicBezTo>
                      <a:pt x="977" y="510"/>
                      <a:pt x="953" y="427"/>
                      <a:pt x="870" y="379"/>
                    </a:cubicBezTo>
                    <a:lnTo>
                      <a:pt x="262" y="22"/>
                    </a:lnTo>
                    <a:cubicBezTo>
                      <a:pt x="240" y="7"/>
                      <a:pt x="214" y="0"/>
                      <a:pt x="1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5910;p59"/>
              <p:cNvSpPr/>
              <p:nvPr/>
            </p:nvSpPr>
            <p:spPr>
              <a:xfrm>
                <a:off x="1768821" y="3494021"/>
                <a:ext cx="33363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334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51"/>
                      <a:pt x="72" y="334"/>
                      <a:pt x="168" y="334"/>
                    </a:cubicBezTo>
                    <a:lnTo>
                      <a:pt x="882" y="334"/>
                    </a:lnTo>
                    <a:cubicBezTo>
                      <a:pt x="965" y="334"/>
                      <a:pt x="1049" y="251"/>
                      <a:pt x="1049" y="167"/>
                    </a:cubicBezTo>
                    <a:cubicBezTo>
                      <a:pt x="1049" y="72"/>
                      <a:pt x="965" y="1"/>
                      <a:pt x="88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5911;p59"/>
              <p:cNvSpPr/>
              <p:nvPr/>
            </p:nvSpPr>
            <p:spPr>
              <a:xfrm>
                <a:off x="2014610" y="3495930"/>
                <a:ext cx="32950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334" extrusionOk="0">
                    <a:moveTo>
                      <a:pt x="167" y="0"/>
                    </a:moveTo>
                    <a:cubicBezTo>
                      <a:pt x="71" y="0"/>
                      <a:pt x="0" y="71"/>
                      <a:pt x="0" y="167"/>
                    </a:cubicBezTo>
                    <a:cubicBezTo>
                      <a:pt x="0" y="250"/>
                      <a:pt x="71" y="333"/>
                      <a:pt x="167" y="333"/>
                    </a:cubicBezTo>
                    <a:lnTo>
                      <a:pt x="881" y="333"/>
                    </a:lnTo>
                    <a:cubicBezTo>
                      <a:pt x="964" y="333"/>
                      <a:pt x="1036" y="250"/>
                      <a:pt x="1036" y="167"/>
                    </a:cubicBezTo>
                    <a:cubicBezTo>
                      <a:pt x="1024" y="71"/>
                      <a:pt x="953" y="0"/>
                      <a:pt x="8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5912;p59"/>
              <p:cNvSpPr/>
              <p:nvPr/>
            </p:nvSpPr>
            <p:spPr>
              <a:xfrm>
                <a:off x="1999439" y="3428948"/>
                <a:ext cx="31105" cy="21882"/>
              </a:xfrm>
              <a:custGeom>
                <a:avLst/>
                <a:gdLst/>
                <a:ahLst/>
                <a:cxnLst/>
                <a:rect l="l" t="t" r="r" b="b"/>
                <a:pathLst>
                  <a:path w="978" h="688" extrusionOk="0">
                    <a:moveTo>
                      <a:pt x="795" y="1"/>
                    </a:moveTo>
                    <a:cubicBezTo>
                      <a:pt x="769" y="1"/>
                      <a:pt x="741" y="8"/>
                      <a:pt x="715" y="22"/>
                    </a:cubicBezTo>
                    <a:lnTo>
                      <a:pt x="108" y="380"/>
                    </a:lnTo>
                    <a:cubicBezTo>
                      <a:pt x="25" y="427"/>
                      <a:pt x="1" y="511"/>
                      <a:pt x="48" y="606"/>
                    </a:cubicBezTo>
                    <a:cubicBezTo>
                      <a:pt x="73" y="655"/>
                      <a:pt x="125" y="687"/>
                      <a:pt x="183" y="687"/>
                    </a:cubicBezTo>
                    <a:cubicBezTo>
                      <a:pt x="209" y="687"/>
                      <a:pt x="237" y="680"/>
                      <a:pt x="263" y="665"/>
                    </a:cubicBezTo>
                    <a:lnTo>
                      <a:pt x="882" y="308"/>
                    </a:lnTo>
                    <a:cubicBezTo>
                      <a:pt x="953" y="249"/>
                      <a:pt x="977" y="153"/>
                      <a:pt x="941" y="82"/>
                    </a:cubicBezTo>
                    <a:cubicBezTo>
                      <a:pt x="909" y="33"/>
                      <a:pt x="854" y="1"/>
                      <a:pt x="7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5913;p59"/>
              <p:cNvSpPr/>
              <p:nvPr/>
            </p:nvSpPr>
            <p:spPr>
              <a:xfrm>
                <a:off x="1958156" y="3379269"/>
                <a:ext cx="23917" cy="29579"/>
              </a:xfrm>
              <a:custGeom>
                <a:avLst/>
                <a:gdLst/>
                <a:ahLst/>
                <a:cxnLst/>
                <a:rect l="l" t="t" r="r" b="b"/>
                <a:pathLst>
                  <a:path w="752" h="930" extrusionOk="0">
                    <a:moveTo>
                      <a:pt x="562" y="0"/>
                    </a:moveTo>
                    <a:cubicBezTo>
                      <a:pt x="506" y="0"/>
                      <a:pt x="449" y="30"/>
                      <a:pt x="418" y="84"/>
                    </a:cubicBezTo>
                    <a:lnTo>
                      <a:pt x="61" y="691"/>
                    </a:lnTo>
                    <a:cubicBezTo>
                      <a:pt x="1" y="799"/>
                      <a:pt x="72" y="930"/>
                      <a:pt x="191" y="930"/>
                    </a:cubicBezTo>
                    <a:cubicBezTo>
                      <a:pt x="251" y="930"/>
                      <a:pt x="299" y="894"/>
                      <a:pt x="334" y="858"/>
                    </a:cubicBezTo>
                    <a:lnTo>
                      <a:pt x="692" y="239"/>
                    </a:lnTo>
                    <a:cubicBezTo>
                      <a:pt x="751" y="168"/>
                      <a:pt x="715" y="72"/>
                      <a:pt x="644" y="25"/>
                    </a:cubicBezTo>
                    <a:cubicBezTo>
                      <a:pt x="619" y="8"/>
                      <a:pt x="591" y="0"/>
                      <a:pt x="5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" name="오른쪽 화살표 9"/>
          <p:cNvSpPr/>
          <p:nvPr/>
        </p:nvSpPr>
        <p:spPr>
          <a:xfrm rot="5400000">
            <a:off x="4178781" y="2994600"/>
            <a:ext cx="1366722" cy="975454"/>
          </a:xfrm>
          <a:prstGeom prst="rightArrow">
            <a:avLst>
              <a:gd name="adj1" fmla="val 35454"/>
              <a:gd name="adj2" fmla="val 63738"/>
            </a:avLst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9" name="그룹 98"/>
          <p:cNvGrpSpPr/>
          <p:nvPr/>
        </p:nvGrpSpPr>
        <p:grpSpPr>
          <a:xfrm>
            <a:off x="648289" y="228807"/>
            <a:ext cx="3764172" cy="740713"/>
            <a:chOff x="648289" y="228807"/>
            <a:chExt cx="3764172" cy="740713"/>
          </a:xfrm>
        </p:grpSpPr>
        <p:sp>
          <p:nvSpPr>
            <p:cNvPr id="100" name="직사각형 99"/>
            <p:cNvSpPr/>
            <p:nvPr/>
          </p:nvSpPr>
          <p:spPr>
            <a:xfrm>
              <a:off x="678303" y="457005"/>
              <a:ext cx="3696111" cy="51251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648289" y="228807"/>
              <a:ext cx="376417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000" dirty="0" err="1" smtClean="0">
                  <a:latin typeface="상상토끼 신비는일곱살" pitchFamily="18" charset="-127"/>
                  <a:ea typeface="상상토끼 신비는일곱살" pitchFamily="18" charset="-127"/>
                </a:rPr>
                <a:t>진경봇이</a:t>
              </a:r>
              <a:r>
                <a:rPr lang="ko-KR" altLang="en-US" sz="4000" dirty="0" smtClean="0">
                  <a:latin typeface="상상토끼 신비는일곱살" pitchFamily="18" charset="-127"/>
                  <a:ea typeface="상상토끼 신비는일곱살" pitchFamily="18" charset="-127"/>
                </a:rPr>
                <a:t> </a:t>
              </a:r>
              <a:r>
                <a:rPr lang="ko-KR" altLang="en-US" sz="4000" dirty="0" smtClean="0">
                  <a:latin typeface="상상토끼 신비는일곱살" pitchFamily="18" charset="-127"/>
                  <a:ea typeface="상상토끼 신비는일곱살" pitchFamily="18" charset="-127"/>
                </a:rPr>
                <a:t>한 </a:t>
              </a:r>
              <a:r>
                <a:rPr lang="ko-KR" altLang="en-US" sz="4000" dirty="0" smtClean="0">
                  <a:latin typeface="상상토끼 신비는일곱살" pitchFamily="18" charset="-127"/>
                  <a:ea typeface="상상토끼 신비는일곱살" pitchFamily="18" charset="-127"/>
                </a:rPr>
                <a:t>일</a:t>
              </a:r>
              <a:r>
                <a:rPr lang="en-US" altLang="ko-KR" sz="4000" dirty="0">
                  <a:latin typeface="상상토끼 신비는일곱살" pitchFamily="18" charset="-127"/>
                  <a:ea typeface="상상토끼 신비는일곱살" pitchFamily="18" charset="-127"/>
                </a:rPr>
                <a:t> </a:t>
              </a:r>
              <a:r>
                <a:rPr lang="en-US" altLang="ko-KR" sz="3200" dirty="0" smtClean="0">
                  <a:latin typeface="상상토끼 신비는일곱살" pitchFamily="18" charset="-127"/>
                  <a:ea typeface="상상토끼 신비는일곱살" pitchFamily="18" charset="-127"/>
                </a:rPr>
                <a:t>(</a:t>
              </a:r>
              <a:r>
                <a:rPr lang="ko-KR" altLang="en-US" sz="3200" dirty="0" err="1" smtClean="0">
                  <a:latin typeface="상상토끼 신비는일곱살" pitchFamily="18" charset="-127"/>
                  <a:ea typeface="상상토끼 신비는일곱살" pitchFamily="18" charset="-127"/>
                </a:rPr>
                <a:t>페이징</a:t>
              </a:r>
              <a:r>
                <a:rPr lang="en-US" altLang="ko-KR" sz="3200" dirty="0" smtClean="0">
                  <a:latin typeface="상상토끼 신비는일곱살" pitchFamily="18" charset="-127"/>
                  <a:ea typeface="상상토끼 신비는일곱살" pitchFamily="18" charset="-127"/>
                </a:rPr>
                <a:t>)</a:t>
              </a:r>
              <a:endParaRPr lang="ko-KR" altLang="en-US" sz="2400" dirty="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4140782" y="4267199"/>
            <a:ext cx="1442720" cy="383253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66" y="1502920"/>
            <a:ext cx="7734300" cy="256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648289" y="228807"/>
            <a:ext cx="1106393" cy="740713"/>
            <a:chOff x="648289" y="228807"/>
            <a:chExt cx="1106393" cy="740713"/>
          </a:xfrm>
        </p:grpSpPr>
        <p:sp>
          <p:nvSpPr>
            <p:cNvPr id="9" name="직사각형 8"/>
            <p:cNvSpPr/>
            <p:nvPr/>
          </p:nvSpPr>
          <p:spPr>
            <a:xfrm>
              <a:off x="678303" y="457005"/>
              <a:ext cx="1076379" cy="51251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48289" y="228807"/>
              <a:ext cx="110639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000" dirty="0" err="1" smtClean="0">
                  <a:latin typeface="상상토끼 신비는일곱살" pitchFamily="18" charset="-127"/>
                  <a:ea typeface="상상토끼 신비는일곱살" pitchFamily="18" charset="-127"/>
                </a:rPr>
                <a:t>페이징</a:t>
              </a:r>
              <a:endParaRPr lang="ko-KR" alt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4734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38" y="1091440"/>
            <a:ext cx="5211388" cy="3712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648289" y="228807"/>
            <a:ext cx="1106393" cy="740713"/>
            <a:chOff x="648289" y="228807"/>
            <a:chExt cx="1106393" cy="740713"/>
          </a:xfrm>
        </p:grpSpPr>
        <p:sp>
          <p:nvSpPr>
            <p:cNvPr id="28" name="직사각형 27"/>
            <p:cNvSpPr/>
            <p:nvPr/>
          </p:nvSpPr>
          <p:spPr>
            <a:xfrm>
              <a:off x="678303" y="457005"/>
              <a:ext cx="1076379" cy="51251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648289" y="228807"/>
              <a:ext cx="110639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000" dirty="0" err="1" smtClean="0">
                  <a:latin typeface="상상토끼 신비는일곱살" pitchFamily="18" charset="-127"/>
                  <a:ea typeface="상상토끼 신비는일곱살" pitchFamily="18" charset="-127"/>
                </a:rPr>
                <a:t>페이징</a:t>
              </a:r>
              <a:endParaRPr lang="ko-KR" alt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2887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16" y="1697990"/>
            <a:ext cx="8102600" cy="223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648289" y="228807"/>
            <a:ext cx="1106393" cy="740713"/>
            <a:chOff x="648289" y="228807"/>
            <a:chExt cx="1106393" cy="740713"/>
          </a:xfrm>
        </p:grpSpPr>
        <p:sp>
          <p:nvSpPr>
            <p:cNvPr id="11" name="직사각형 10"/>
            <p:cNvSpPr/>
            <p:nvPr/>
          </p:nvSpPr>
          <p:spPr>
            <a:xfrm>
              <a:off x="678303" y="457005"/>
              <a:ext cx="1076379" cy="51251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48289" y="228807"/>
              <a:ext cx="110639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000" dirty="0" err="1" smtClean="0">
                  <a:latin typeface="상상토끼 신비는일곱살" pitchFamily="18" charset="-127"/>
                  <a:ea typeface="상상토끼 신비는일곱살" pitchFamily="18" charset="-127"/>
                </a:rPr>
                <a:t>페이징</a:t>
              </a:r>
              <a:endParaRPr lang="ko-KR" alt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2597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446" y="1056640"/>
            <a:ext cx="6173371" cy="3849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648289" y="228807"/>
            <a:ext cx="1106393" cy="740713"/>
            <a:chOff x="648289" y="228807"/>
            <a:chExt cx="1106393" cy="740713"/>
          </a:xfrm>
        </p:grpSpPr>
        <p:sp>
          <p:nvSpPr>
            <p:cNvPr id="11" name="직사각형 10"/>
            <p:cNvSpPr/>
            <p:nvPr/>
          </p:nvSpPr>
          <p:spPr>
            <a:xfrm>
              <a:off x="678303" y="457005"/>
              <a:ext cx="1076379" cy="51251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48289" y="228807"/>
              <a:ext cx="110639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000" dirty="0" err="1" smtClean="0">
                  <a:latin typeface="상상토끼 신비는일곱살" pitchFamily="18" charset="-127"/>
                  <a:ea typeface="상상토끼 신비는일곱살" pitchFamily="18" charset="-127"/>
                </a:rPr>
                <a:t>페이징</a:t>
              </a:r>
              <a:endParaRPr lang="ko-KR" alt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4633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16" y="1254760"/>
            <a:ext cx="8331200" cy="128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16" y="3001010"/>
            <a:ext cx="8331200" cy="144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648289" y="228807"/>
            <a:ext cx="1106393" cy="740713"/>
            <a:chOff x="648289" y="228807"/>
            <a:chExt cx="1106393" cy="740713"/>
          </a:xfrm>
        </p:grpSpPr>
        <p:sp>
          <p:nvSpPr>
            <p:cNvPr id="13" name="직사각형 12"/>
            <p:cNvSpPr/>
            <p:nvPr/>
          </p:nvSpPr>
          <p:spPr>
            <a:xfrm>
              <a:off x="678303" y="457005"/>
              <a:ext cx="1076379" cy="51251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48289" y="228807"/>
              <a:ext cx="110639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000" dirty="0" err="1" smtClean="0">
                  <a:latin typeface="상상토끼 신비는일곱살" pitchFamily="18" charset="-127"/>
                  <a:ea typeface="상상토끼 신비는일곱살" pitchFamily="18" charset="-127"/>
                </a:rPr>
                <a:t>페이징</a:t>
              </a:r>
              <a:endParaRPr lang="ko-KR" alt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4537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48289" y="228807"/>
            <a:ext cx="1106393" cy="740713"/>
            <a:chOff x="648289" y="228807"/>
            <a:chExt cx="1106393" cy="740713"/>
          </a:xfrm>
        </p:grpSpPr>
        <p:sp>
          <p:nvSpPr>
            <p:cNvPr id="13" name="직사각형 12"/>
            <p:cNvSpPr/>
            <p:nvPr/>
          </p:nvSpPr>
          <p:spPr>
            <a:xfrm>
              <a:off x="678303" y="457005"/>
              <a:ext cx="1076379" cy="51251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48289" y="228807"/>
              <a:ext cx="110639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000" dirty="0" err="1" smtClean="0">
                  <a:latin typeface="상상토끼 신비는일곱살" pitchFamily="18" charset="-127"/>
                  <a:ea typeface="상상토끼 신비는일곱살" pitchFamily="18" charset="-127"/>
                </a:rPr>
                <a:t>페이징</a:t>
              </a:r>
              <a:endParaRPr lang="ko-KR" altLang="en-US" sz="3200" dirty="0"/>
            </a:p>
          </p:txBody>
        </p:sp>
      </p:grp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682" y="1079823"/>
            <a:ext cx="5835967" cy="3811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006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480654" y="1020786"/>
            <a:ext cx="619722" cy="619722"/>
            <a:chOff x="1080151" y="1132489"/>
            <a:chExt cx="619722" cy="619722"/>
          </a:xfrm>
        </p:grpSpPr>
        <p:sp>
          <p:nvSpPr>
            <p:cNvPr id="3346" name="Google Shape;3346;p29"/>
            <p:cNvSpPr/>
            <p:nvPr/>
          </p:nvSpPr>
          <p:spPr>
            <a:xfrm>
              <a:off x="1080151" y="1132489"/>
              <a:ext cx="619722" cy="619722"/>
            </a:xfrm>
            <a:prstGeom prst="diamond">
              <a:avLst/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" name="Google Shape;15902;p59"/>
            <p:cNvGrpSpPr/>
            <p:nvPr/>
          </p:nvGrpSpPr>
          <p:grpSpPr>
            <a:xfrm>
              <a:off x="1258887" y="1278276"/>
              <a:ext cx="278739" cy="339073"/>
              <a:chOff x="1768821" y="3361108"/>
              <a:chExt cx="278739" cy="339073"/>
            </a:xfrm>
            <a:solidFill>
              <a:schemeClr val="bg1"/>
            </a:solidFill>
          </p:grpSpPr>
          <p:sp>
            <p:nvSpPr>
              <p:cNvPr id="59" name="Google Shape;15903;p59"/>
              <p:cNvSpPr/>
              <p:nvPr/>
            </p:nvSpPr>
            <p:spPr>
              <a:xfrm>
                <a:off x="1784374" y="3549744"/>
                <a:ext cx="32218" cy="21564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678" extrusionOk="0">
                    <a:moveTo>
                      <a:pt x="830" y="1"/>
                    </a:moveTo>
                    <a:cubicBezTo>
                      <a:pt x="804" y="1"/>
                      <a:pt x="776" y="8"/>
                      <a:pt x="750" y="23"/>
                    </a:cubicBezTo>
                    <a:lnTo>
                      <a:pt x="143" y="380"/>
                    </a:lnTo>
                    <a:cubicBezTo>
                      <a:pt x="0" y="451"/>
                      <a:pt x="48" y="677"/>
                      <a:pt x="214" y="677"/>
                    </a:cubicBezTo>
                    <a:cubicBezTo>
                      <a:pt x="238" y="677"/>
                      <a:pt x="274" y="677"/>
                      <a:pt x="286" y="665"/>
                    </a:cubicBezTo>
                    <a:lnTo>
                      <a:pt x="893" y="308"/>
                    </a:lnTo>
                    <a:cubicBezTo>
                      <a:pt x="1000" y="261"/>
                      <a:pt x="1012" y="154"/>
                      <a:pt x="976" y="82"/>
                    </a:cubicBezTo>
                    <a:cubicBezTo>
                      <a:pt x="944" y="33"/>
                      <a:pt x="889" y="1"/>
                      <a:pt x="83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5904;p59"/>
              <p:cNvSpPr/>
              <p:nvPr/>
            </p:nvSpPr>
            <p:spPr>
              <a:xfrm>
                <a:off x="1998326" y="3551652"/>
                <a:ext cx="32218" cy="21532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677" extrusionOk="0">
                    <a:moveTo>
                      <a:pt x="199" y="0"/>
                    </a:moveTo>
                    <a:cubicBezTo>
                      <a:pt x="141" y="0"/>
                      <a:pt x="80" y="33"/>
                      <a:pt x="48" y="82"/>
                    </a:cubicBezTo>
                    <a:cubicBezTo>
                      <a:pt x="0" y="153"/>
                      <a:pt x="36" y="260"/>
                      <a:pt x="107" y="308"/>
                    </a:cubicBezTo>
                    <a:cubicBezTo>
                      <a:pt x="726" y="665"/>
                      <a:pt x="714" y="677"/>
                      <a:pt x="810" y="677"/>
                    </a:cubicBezTo>
                    <a:cubicBezTo>
                      <a:pt x="953" y="677"/>
                      <a:pt x="1012" y="451"/>
                      <a:pt x="881" y="379"/>
                    </a:cubicBezTo>
                    <a:lnTo>
                      <a:pt x="274" y="22"/>
                    </a:lnTo>
                    <a:cubicBezTo>
                      <a:pt x="251" y="7"/>
                      <a:pt x="226" y="0"/>
                      <a:pt x="1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5905;p59"/>
              <p:cNvSpPr/>
              <p:nvPr/>
            </p:nvSpPr>
            <p:spPr>
              <a:xfrm>
                <a:off x="1826007" y="3466383"/>
                <a:ext cx="142041" cy="233799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7351" extrusionOk="0">
                    <a:moveTo>
                      <a:pt x="1715" y="346"/>
                    </a:moveTo>
                    <a:cubicBezTo>
                      <a:pt x="1882" y="346"/>
                      <a:pt x="2013" y="489"/>
                      <a:pt x="2013" y="643"/>
                    </a:cubicBezTo>
                    <a:lnTo>
                      <a:pt x="2013" y="941"/>
                    </a:lnTo>
                    <a:lnTo>
                      <a:pt x="1668" y="941"/>
                    </a:lnTo>
                    <a:cubicBezTo>
                      <a:pt x="1501" y="941"/>
                      <a:pt x="1370" y="810"/>
                      <a:pt x="1370" y="643"/>
                    </a:cubicBezTo>
                    <a:cubicBezTo>
                      <a:pt x="1370" y="489"/>
                      <a:pt x="1501" y="346"/>
                      <a:pt x="1668" y="346"/>
                    </a:cubicBezTo>
                    <a:close/>
                    <a:moveTo>
                      <a:pt x="3573" y="346"/>
                    </a:moveTo>
                    <a:cubicBezTo>
                      <a:pt x="3739" y="346"/>
                      <a:pt x="3870" y="489"/>
                      <a:pt x="3870" y="643"/>
                    </a:cubicBezTo>
                    <a:cubicBezTo>
                      <a:pt x="3870" y="810"/>
                      <a:pt x="3739" y="941"/>
                      <a:pt x="3573" y="941"/>
                    </a:cubicBezTo>
                    <a:lnTo>
                      <a:pt x="3239" y="941"/>
                    </a:lnTo>
                    <a:lnTo>
                      <a:pt x="3239" y="643"/>
                    </a:lnTo>
                    <a:cubicBezTo>
                      <a:pt x="3239" y="489"/>
                      <a:pt x="3370" y="346"/>
                      <a:pt x="3537" y="346"/>
                    </a:cubicBezTo>
                    <a:close/>
                    <a:moveTo>
                      <a:pt x="3727" y="4370"/>
                    </a:moveTo>
                    <a:lnTo>
                      <a:pt x="3727" y="5049"/>
                    </a:lnTo>
                    <a:lnTo>
                      <a:pt x="1513" y="5049"/>
                    </a:lnTo>
                    <a:lnTo>
                      <a:pt x="1513" y="4370"/>
                    </a:lnTo>
                    <a:close/>
                    <a:moveTo>
                      <a:pt x="3739" y="5370"/>
                    </a:moveTo>
                    <a:lnTo>
                      <a:pt x="3739" y="5799"/>
                    </a:lnTo>
                    <a:lnTo>
                      <a:pt x="3727" y="5799"/>
                    </a:lnTo>
                    <a:cubicBezTo>
                      <a:pt x="3727" y="5930"/>
                      <a:pt x="3620" y="6037"/>
                      <a:pt x="3489" y="6037"/>
                    </a:cubicBezTo>
                    <a:lnTo>
                      <a:pt x="1763" y="6037"/>
                    </a:lnTo>
                    <a:cubicBezTo>
                      <a:pt x="1620" y="6037"/>
                      <a:pt x="1525" y="5930"/>
                      <a:pt x="1525" y="5799"/>
                    </a:cubicBezTo>
                    <a:lnTo>
                      <a:pt x="1525" y="5370"/>
                    </a:lnTo>
                    <a:close/>
                    <a:moveTo>
                      <a:pt x="1656" y="0"/>
                    </a:moveTo>
                    <a:cubicBezTo>
                      <a:pt x="1310" y="0"/>
                      <a:pt x="1037" y="286"/>
                      <a:pt x="1037" y="631"/>
                    </a:cubicBezTo>
                    <a:cubicBezTo>
                      <a:pt x="1037" y="977"/>
                      <a:pt x="1310" y="1262"/>
                      <a:pt x="1656" y="1262"/>
                    </a:cubicBezTo>
                    <a:lnTo>
                      <a:pt x="2001" y="1262"/>
                    </a:lnTo>
                    <a:lnTo>
                      <a:pt x="2001" y="2548"/>
                    </a:lnTo>
                    <a:cubicBezTo>
                      <a:pt x="2001" y="2644"/>
                      <a:pt x="2072" y="2715"/>
                      <a:pt x="2168" y="2715"/>
                    </a:cubicBezTo>
                    <a:cubicBezTo>
                      <a:pt x="2251" y="2715"/>
                      <a:pt x="2322" y="2644"/>
                      <a:pt x="2322" y="2548"/>
                    </a:cubicBezTo>
                    <a:lnTo>
                      <a:pt x="2322" y="1262"/>
                    </a:lnTo>
                    <a:lnTo>
                      <a:pt x="2906" y="1262"/>
                    </a:lnTo>
                    <a:lnTo>
                      <a:pt x="2906" y="4037"/>
                    </a:lnTo>
                    <a:lnTo>
                      <a:pt x="2322" y="4037"/>
                    </a:lnTo>
                    <a:lnTo>
                      <a:pt x="2322" y="3191"/>
                    </a:lnTo>
                    <a:cubicBezTo>
                      <a:pt x="2322" y="3108"/>
                      <a:pt x="2251" y="3025"/>
                      <a:pt x="2168" y="3025"/>
                    </a:cubicBezTo>
                    <a:cubicBezTo>
                      <a:pt x="2072" y="3025"/>
                      <a:pt x="2001" y="3108"/>
                      <a:pt x="2001" y="3191"/>
                    </a:cubicBezTo>
                    <a:lnTo>
                      <a:pt x="2001" y="4060"/>
                    </a:lnTo>
                    <a:lnTo>
                      <a:pt x="1513" y="4060"/>
                    </a:lnTo>
                    <a:cubicBezTo>
                      <a:pt x="1489" y="3596"/>
                      <a:pt x="1298" y="3167"/>
                      <a:pt x="941" y="2846"/>
                    </a:cubicBezTo>
                    <a:cubicBezTo>
                      <a:pt x="679" y="2608"/>
                      <a:pt x="465" y="2310"/>
                      <a:pt x="334" y="1989"/>
                    </a:cubicBezTo>
                    <a:cubicBezTo>
                      <a:pt x="305" y="1930"/>
                      <a:pt x="235" y="1887"/>
                      <a:pt x="165" y="1887"/>
                    </a:cubicBezTo>
                    <a:cubicBezTo>
                      <a:pt x="150" y="1887"/>
                      <a:pt x="135" y="1889"/>
                      <a:pt x="120" y="1893"/>
                    </a:cubicBezTo>
                    <a:cubicBezTo>
                      <a:pt x="48" y="1929"/>
                      <a:pt x="1" y="2036"/>
                      <a:pt x="36" y="2108"/>
                    </a:cubicBezTo>
                    <a:cubicBezTo>
                      <a:pt x="179" y="2477"/>
                      <a:pt x="417" y="2810"/>
                      <a:pt x="715" y="3084"/>
                    </a:cubicBezTo>
                    <a:cubicBezTo>
                      <a:pt x="1001" y="3358"/>
                      <a:pt x="1179" y="3727"/>
                      <a:pt x="1179" y="4120"/>
                    </a:cubicBezTo>
                    <a:lnTo>
                      <a:pt x="1179" y="5823"/>
                    </a:lnTo>
                    <a:cubicBezTo>
                      <a:pt x="1179" y="6096"/>
                      <a:pt x="1358" y="6311"/>
                      <a:pt x="1608" y="6382"/>
                    </a:cubicBezTo>
                    <a:cubicBezTo>
                      <a:pt x="1608" y="6513"/>
                      <a:pt x="1644" y="6644"/>
                      <a:pt x="1703" y="6775"/>
                    </a:cubicBezTo>
                    <a:cubicBezTo>
                      <a:pt x="1738" y="6837"/>
                      <a:pt x="1793" y="6872"/>
                      <a:pt x="1848" y="6872"/>
                    </a:cubicBezTo>
                    <a:cubicBezTo>
                      <a:pt x="1868" y="6872"/>
                      <a:pt x="1887" y="6868"/>
                      <a:pt x="1906" y="6858"/>
                    </a:cubicBezTo>
                    <a:cubicBezTo>
                      <a:pt x="1989" y="6811"/>
                      <a:pt x="2025" y="6715"/>
                      <a:pt x="1989" y="6644"/>
                    </a:cubicBezTo>
                    <a:cubicBezTo>
                      <a:pt x="1953" y="6573"/>
                      <a:pt x="1930" y="6477"/>
                      <a:pt x="1930" y="6394"/>
                    </a:cubicBezTo>
                    <a:lnTo>
                      <a:pt x="3263" y="6394"/>
                    </a:lnTo>
                    <a:cubicBezTo>
                      <a:pt x="3243" y="6759"/>
                      <a:pt x="2922" y="7025"/>
                      <a:pt x="2575" y="7025"/>
                    </a:cubicBezTo>
                    <a:cubicBezTo>
                      <a:pt x="2503" y="7025"/>
                      <a:pt x="2430" y="7014"/>
                      <a:pt x="2358" y="6989"/>
                    </a:cubicBezTo>
                    <a:cubicBezTo>
                      <a:pt x="2336" y="6981"/>
                      <a:pt x="2314" y="6977"/>
                      <a:pt x="2294" y="6977"/>
                    </a:cubicBezTo>
                    <a:cubicBezTo>
                      <a:pt x="2227" y="6977"/>
                      <a:pt x="2171" y="7018"/>
                      <a:pt x="2144" y="7073"/>
                    </a:cubicBezTo>
                    <a:cubicBezTo>
                      <a:pt x="2120" y="7168"/>
                      <a:pt x="2168" y="7251"/>
                      <a:pt x="2239" y="7287"/>
                    </a:cubicBezTo>
                    <a:cubicBezTo>
                      <a:pt x="2356" y="7330"/>
                      <a:pt x="2473" y="7350"/>
                      <a:pt x="2588" y="7350"/>
                    </a:cubicBezTo>
                    <a:cubicBezTo>
                      <a:pt x="3106" y="7350"/>
                      <a:pt x="3563" y="6940"/>
                      <a:pt x="3573" y="6394"/>
                    </a:cubicBezTo>
                    <a:cubicBezTo>
                      <a:pt x="3835" y="6334"/>
                      <a:pt x="4013" y="6108"/>
                      <a:pt x="4013" y="5846"/>
                    </a:cubicBezTo>
                    <a:lnTo>
                      <a:pt x="4013" y="4156"/>
                    </a:lnTo>
                    <a:cubicBezTo>
                      <a:pt x="4013" y="3798"/>
                      <a:pt x="4144" y="3465"/>
                      <a:pt x="4370" y="3203"/>
                    </a:cubicBezTo>
                    <a:cubicBezTo>
                      <a:pt x="4466" y="3108"/>
                      <a:pt x="4454" y="3001"/>
                      <a:pt x="4394" y="2941"/>
                    </a:cubicBezTo>
                    <a:cubicBezTo>
                      <a:pt x="4366" y="2913"/>
                      <a:pt x="4326" y="2898"/>
                      <a:pt x="4287" y="2898"/>
                    </a:cubicBezTo>
                    <a:cubicBezTo>
                      <a:pt x="4243" y="2898"/>
                      <a:pt x="4199" y="2916"/>
                      <a:pt x="4168" y="2953"/>
                    </a:cubicBezTo>
                    <a:cubicBezTo>
                      <a:pt x="3906" y="3251"/>
                      <a:pt x="3739" y="3644"/>
                      <a:pt x="3727" y="4060"/>
                    </a:cubicBezTo>
                    <a:lnTo>
                      <a:pt x="3239" y="4060"/>
                    </a:lnTo>
                    <a:lnTo>
                      <a:pt x="3239" y="1262"/>
                    </a:lnTo>
                    <a:lnTo>
                      <a:pt x="3573" y="1262"/>
                    </a:lnTo>
                    <a:cubicBezTo>
                      <a:pt x="3918" y="1262"/>
                      <a:pt x="4204" y="977"/>
                      <a:pt x="4204" y="631"/>
                    </a:cubicBezTo>
                    <a:cubicBezTo>
                      <a:pt x="4204" y="286"/>
                      <a:pt x="3918" y="0"/>
                      <a:pt x="3573" y="0"/>
                    </a:cubicBezTo>
                    <a:lnTo>
                      <a:pt x="3537" y="0"/>
                    </a:lnTo>
                    <a:cubicBezTo>
                      <a:pt x="3192" y="0"/>
                      <a:pt x="2906" y="286"/>
                      <a:pt x="2906" y="631"/>
                    </a:cubicBezTo>
                    <a:lnTo>
                      <a:pt x="2906" y="929"/>
                    </a:lnTo>
                    <a:lnTo>
                      <a:pt x="2322" y="929"/>
                    </a:lnTo>
                    <a:lnTo>
                      <a:pt x="2322" y="631"/>
                    </a:lnTo>
                    <a:cubicBezTo>
                      <a:pt x="2322" y="286"/>
                      <a:pt x="2049" y="0"/>
                      <a:pt x="170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5906;p59"/>
              <p:cNvSpPr/>
              <p:nvPr/>
            </p:nvSpPr>
            <p:spPr>
              <a:xfrm>
                <a:off x="1820345" y="3409706"/>
                <a:ext cx="177631" cy="144236"/>
              </a:xfrm>
              <a:custGeom>
                <a:avLst/>
                <a:gdLst/>
                <a:ahLst/>
                <a:cxnLst/>
                <a:rect l="l" t="t" r="r" b="b"/>
                <a:pathLst>
                  <a:path w="5585" h="4535" extrusionOk="0">
                    <a:moveTo>
                      <a:pt x="2818" y="1"/>
                    </a:moveTo>
                    <a:cubicBezTo>
                      <a:pt x="1382" y="1"/>
                      <a:pt x="0" y="1113"/>
                      <a:pt x="0" y="2782"/>
                    </a:cubicBezTo>
                    <a:cubicBezTo>
                      <a:pt x="0" y="2937"/>
                      <a:pt x="24" y="3080"/>
                      <a:pt x="36" y="3223"/>
                    </a:cubicBezTo>
                    <a:cubicBezTo>
                      <a:pt x="47" y="3299"/>
                      <a:pt x="107" y="3355"/>
                      <a:pt x="190" y="3355"/>
                    </a:cubicBezTo>
                    <a:cubicBezTo>
                      <a:pt x="198" y="3355"/>
                      <a:pt x="206" y="3355"/>
                      <a:pt x="214" y="3354"/>
                    </a:cubicBezTo>
                    <a:cubicBezTo>
                      <a:pt x="298" y="3342"/>
                      <a:pt x="357" y="3259"/>
                      <a:pt x="345" y="3175"/>
                    </a:cubicBezTo>
                    <a:cubicBezTo>
                      <a:pt x="333" y="3044"/>
                      <a:pt x="310" y="2925"/>
                      <a:pt x="310" y="2782"/>
                    </a:cubicBezTo>
                    <a:cubicBezTo>
                      <a:pt x="310" y="1416"/>
                      <a:pt x="1429" y="318"/>
                      <a:pt x="2779" y="318"/>
                    </a:cubicBezTo>
                    <a:cubicBezTo>
                      <a:pt x="2793" y="318"/>
                      <a:pt x="2807" y="318"/>
                      <a:pt x="2822" y="318"/>
                    </a:cubicBezTo>
                    <a:cubicBezTo>
                      <a:pt x="4143" y="330"/>
                      <a:pt x="5227" y="1437"/>
                      <a:pt x="5239" y="2759"/>
                    </a:cubicBezTo>
                    <a:lnTo>
                      <a:pt x="5239" y="2782"/>
                    </a:lnTo>
                    <a:cubicBezTo>
                      <a:pt x="5239" y="3318"/>
                      <a:pt x="5060" y="3842"/>
                      <a:pt x="4751" y="4271"/>
                    </a:cubicBezTo>
                    <a:cubicBezTo>
                      <a:pt x="4691" y="4354"/>
                      <a:pt x="4703" y="4437"/>
                      <a:pt x="4775" y="4497"/>
                    </a:cubicBezTo>
                    <a:cubicBezTo>
                      <a:pt x="4809" y="4522"/>
                      <a:pt x="4844" y="4534"/>
                      <a:pt x="4877" y="4534"/>
                    </a:cubicBezTo>
                    <a:cubicBezTo>
                      <a:pt x="4923" y="4534"/>
                      <a:pt x="4966" y="4510"/>
                      <a:pt x="5001" y="4461"/>
                    </a:cubicBezTo>
                    <a:cubicBezTo>
                      <a:pt x="5370" y="3973"/>
                      <a:pt x="5572" y="3390"/>
                      <a:pt x="5572" y="2782"/>
                    </a:cubicBezTo>
                    <a:cubicBezTo>
                      <a:pt x="5584" y="2782"/>
                      <a:pt x="5584" y="2771"/>
                      <a:pt x="5584" y="2759"/>
                    </a:cubicBezTo>
                    <a:cubicBezTo>
                      <a:pt x="5572" y="2032"/>
                      <a:pt x="5286" y="1342"/>
                      <a:pt x="4763" y="818"/>
                    </a:cubicBezTo>
                    <a:cubicBezTo>
                      <a:pt x="4198" y="253"/>
                      <a:pt x="3502" y="1"/>
                      <a:pt x="281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5907;p59"/>
              <p:cNvSpPr/>
              <p:nvPr/>
            </p:nvSpPr>
            <p:spPr>
              <a:xfrm>
                <a:off x="1904406" y="3361108"/>
                <a:ext cx="10241" cy="32982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37" extrusionOk="0">
                    <a:moveTo>
                      <a:pt x="155" y="0"/>
                    </a:moveTo>
                    <a:cubicBezTo>
                      <a:pt x="72" y="0"/>
                      <a:pt x="0" y="72"/>
                      <a:pt x="0" y="167"/>
                    </a:cubicBezTo>
                    <a:lnTo>
                      <a:pt x="0" y="870"/>
                    </a:lnTo>
                    <a:cubicBezTo>
                      <a:pt x="0" y="965"/>
                      <a:pt x="72" y="1036"/>
                      <a:pt x="155" y="1036"/>
                    </a:cubicBezTo>
                    <a:cubicBezTo>
                      <a:pt x="250" y="1036"/>
                      <a:pt x="322" y="965"/>
                      <a:pt x="322" y="870"/>
                    </a:cubicBezTo>
                    <a:lnTo>
                      <a:pt x="322" y="167"/>
                    </a:lnTo>
                    <a:cubicBezTo>
                      <a:pt x="310" y="60"/>
                      <a:pt x="250" y="0"/>
                      <a:pt x="1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5908;p59"/>
              <p:cNvSpPr/>
              <p:nvPr/>
            </p:nvSpPr>
            <p:spPr>
              <a:xfrm>
                <a:off x="1836248" y="3378219"/>
                <a:ext cx="23504" cy="29865"/>
              </a:xfrm>
              <a:custGeom>
                <a:avLst/>
                <a:gdLst/>
                <a:ahLst/>
                <a:cxnLst/>
                <a:rect l="l" t="t" r="r" b="b"/>
                <a:pathLst>
                  <a:path w="739" h="939" extrusionOk="0">
                    <a:moveTo>
                      <a:pt x="181" y="0"/>
                    </a:moveTo>
                    <a:cubicBezTo>
                      <a:pt x="154" y="0"/>
                      <a:pt x="125" y="7"/>
                      <a:pt x="95" y="22"/>
                    </a:cubicBezTo>
                    <a:cubicBezTo>
                      <a:pt x="24" y="70"/>
                      <a:pt x="0" y="165"/>
                      <a:pt x="36" y="248"/>
                    </a:cubicBezTo>
                    <a:lnTo>
                      <a:pt x="393" y="855"/>
                    </a:lnTo>
                    <a:cubicBezTo>
                      <a:pt x="429" y="903"/>
                      <a:pt x="488" y="939"/>
                      <a:pt x="536" y="939"/>
                    </a:cubicBezTo>
                    <a:cubicBezTo>
                      <a:pt x="667" y="939"/>
                      <a:pt x="738" y="796"/>
                      <a:pt x="679" y="701"/>
                    </a:cubicBezTo>
                    <a:lnTo>
                      <a:pt x="322" y="82"/>
                    </a:lnTo>
                    <a:cubicBezTo>
                      <a:pt x="289" y="33"/>
                      <a:pt x="239" y="0"/>
                      <a:pt x="1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5909;p59"/>
              <p:cNvSpPr/>
              <p:nvPr/>
            </p:nvSpPr>
            <p:spPr>
              <a:xfrm>
                <a:off x="1787014" y="3427072"/>
                <a:ext cx="31073" cy="21691"/>
              </a:xfrm>
              <a:custGeom>
                <a:avLst/>
                <a:gdLst/>
                <a:ahLst/>
                <a:cxnLst/>
                <a:rect l="l" t="t" r="r" b="b"/>
                <a:pathLst>
                  <a:path w="977" h="682" extrusionOk="0">
                    <a:moveTo>
                      <a:pt x="187" y="0"/>
                    </a:moveTo>
                    <a:cubicBezTo>
                      <a:pt x="129" y="0"/>
                      <a:pt x="69" y="32"/>
                      <a:pt x="36" y="81"/>
                    </a:cubicBezTo>
                    <a:cubicBezTo>
                      <a:pt x="0" y="153"/>
                      <a:pt x="24" y="260"/>
                      <a:pt x="96" y="308"/>
                    </a:cubicBezTo>
                    <a:lnTo>
                      <a:pt x="715" y="665"/>
                    </a:lnTo>
                    <a:cubicBezTo>
                      <a:pt x="737" y="676"/>
                      <a:pt x="762" y="681"/>
                      <a:pt x="788" y="681"/>
                    </a:cubicBezTo>
                    <a:cubicBezTo>
                      <a:pt x="846" y="681"/>
                      <a:pt x="904" y="655"/>
                      <a:pt x="929" y="605"/>
                    </a:cubicBezTo>
                    <a:cubicBezTo>
                      <a:pt x="977" y="510"/>
                      <a:pt x="953" y="427"/>
                      <a:pt x="870" y="379"/>
                    </a:cubicBezTo>
                    <a:lnTo>
                      <a:pt x="262" y="22"/>
                    </a:lnTo>
                    <a:cubicBezTo>
                      <a:pt x="240" y="7"/>
                      <a:pt x="214" y="0"/>
                      <a:pt x="1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5910;p59"/>
              <p:cNvSpPr/>
              <p:nvPr/>
            </p:nvSpPr>
            <p:spPr>
              <a:xfrm>
                <a:off x="1768821" y="3494021"/>
                <a:ext cx="33363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334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51"/>
                      <a:pt x="72" y="334"/>
                      <a:pt x="168" y="334"/>
                    </a:cubicBezTo>
                    <a:lnTo>
                      <a:pt x="882" y="334"/>
                    </a:lnTo>
                    <a:cubicBezTo>
                      <a:pt x="965" y="334"/>
                      <a:pt x="1049" y="251"/>
                      <a:pt x="1049" y="167"/>
                    </a:cubicBezTo>
                    <a:cubicBezTo>
                      <a:pt x="1049" y="72"/>
                      <a:pt x="965" y="1"/>
                      <a:pt x="88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5911;p59"/>
              <p:cNvSpPr/>
              <p:nvPr/>
            </p:nvSpPr>
            <p:spPr>
              <a:xfrm>
                <a:off x="2014610" y="3495930"/>
                <a:ext cx="32950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334" extrusionOk="0">
                    <a:moveTo>
                      <a:pt x="167" y="0"/>
                    </a:moveTo>
                    <a:cubicBezTo>
                      <a:pt x="71" y="0"/>
                      <a:pt x="0" y="71"/>
                      <a:pt x="0" y="167"/>
                    </a:cubicBezTo>
                    <a:cubicBezTo>
                      <a:pt x="0" y="250"/>
                      <a:pt x="71" y="333"/>
                      <a:pt x="167" y="333"/>
                    </a:cubicBezTo>
                    <a:lnTo>
                      <a:pt x="881" y="333"/>
                    </a:lnTo>
                    <a:cubicBezTo>
                      <a:pt x="964" y="333"/>
                      <a:pt x="1036" y="250"/>
                      <a:pt x="1036" y="167"/>
                    </a:cubicBezTo>
                    <a:cubicBezTo>
                      <a:pt x="1024" y="71"/>
                      <a:pt x="953" y="0"/>
                      <a:pt x="8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5912;p59"/>
              <p:cNvSpPr/>
              <p:nvPr/>
            </p:nvSpPr>
            <p:spPr>
              <a:xfrm>
                <a:off x="1999439" y="3428948"/>
                <a:ext cx="31105" cy="21882"/>
              </a:xfrm>
              <a:custGeom>
                <a:avLst/>
                <a:gdLst/>
                <a:ahLst/>
                <a:cxnLst/>
                <a:rect l="l" t="t" r="r" b="b"/>
                <a:pathLst>
                  <a:path w="978" h="688" extrusionOk="0">
                    <a:moveTo>
                      <a:pt x="795" y="1"/>
                    </a:moveTo>
                    <a:cubicBezTo>
                      <a:pt x="769" y="1"/>
                      <a:pt x="741" y="8"/>
                      <a:pt x="715" y="22"/>
                    </a:cubicBezTo>
                    <a:lnTo>
                      <a:pt x="108" y="380"/>
                    </a:lnTo>
                    <a:cubicBezTo>
                      <a:pt x="25" y="427"/>
                      <a:pt x="1" y="511"/>
                      <a:pt x="48" y="606"/>
                    </a:cubicBezTo>
                    <a:cubicBezTo>
                      <a:pt x="73" y="655"/>
                      <a:pt x="125" y="687"/>
                      <a:pt x="183" y="687"/>
                    </a:cubicBezTo>
                    <a:cubicBezTo>
                      <a:pt x="209" y="687"/>
                      <a:pt x="237" y="680"/>
                      <a:pt x="263" y="665"/>
                    </a:cubicBezTo>
                    <a:lnTo>
                      <a:pt x="882" y="308"/>
                    </a:lnTo>
                    <a:cubicBezTo>
                      <a:pt x="953" y="249"/>
                      <a:pt x="977" y="153"/>
                      <a:pt x="941" y="82"/>
                    </a:cubicBezTo>
                    <a:cubicBezTo>
                      <a:pt x="909" y="33"/>
                      <a:pt x="854" y="1"/>
                      <a:pt x="7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5913;p59"/>
              <p:cNvSpPr/>
              <p:nvPr/>
            </p:nvSpPr>
            <p:spPr>
              <a:xfrm>
                <a:off x="1958156" y="3379269"/>
                <a:ext cx="23917" cy="29579"/>
              </a:xfrm>
              <a:custGeom>
                <a:avLst/>
                <a:gdLst/>
                <a:ahLst/>
                <a:cxnLst/>
                <a:rect l="l" t="t" r="r" b="b"/>
                <a:pathLst>
                  <a:path w="752" h="930" extrusionOk="0">
                    <a:moveTo>
                      <a:pt x="562" y="0"/>
                    </a:moveTo>
                    <a:cubicBezTo>
                      <a:pt x="506" y="0"/>
                      <a:pt x="449" y="30"/>
                      <a:pt x="418" y="84"/>
                    </a:cubicBezTo>
                    <a:lnTo>
                      <a:pt x="61" y="691"/>
                    </a:lnTo>
                    <a:cubicBezTo>
                      <a:pt x="1" y="799"/>
                      <a:pt x="72" y="930"/>
                      <a:pt x="191" y="930"/>
                    </a:cubicBezTo>
                    <a:cubicBezTo>
                      <a:pt x="251" y="930"/>
                      <a:pt x="299" y="894"/>
                      <a:pt x="334" y="858"/>
                    </a:cubicBezTo>
                    <a:lnTo>
                      <a:pt x="692" y="239"/>
                    </a:lnTo>
                    <a:cubicBezTo>
                      <a:pt x="751" y="168"/>
                      <a:pt x="715" y="72"/>
                      <a:pt x="644" y="25"/>
                    </a:cubicBezTo>
                    <a:cubicBezTo>
                      <a:pt x="619" y="8"/>
                      <a:pt x="591" y="0"/>
                      <a:pt x="5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512" y="1525334"/>
            <a:ext cx="1163199" cy="4830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235" y="2018571"/>
            <a:ext cx="2197719" cy="242329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31905" y="3692615"/>
            <a:ext cx="64312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&lt;-</a:t>
            </a:r>
            <a:r>
              <a:rPr lang="ko-KR" altLang="en-US" sz="7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내용검색</a:t>
            </a:r>
            <a:endParaRPr lang="ko-KR" altLang="en-US" sz="7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748111" y="3088886"/>
            <a:ext cx="683201" cy="20005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&lt;-</a:t>
            </a:r>
            <a:r>
              <a:rPr lang="ko-KR" altLang="en-US" sz="7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내용검색</a:t>
            </a:r>
            <a:endParaRPr lang="ko-KR" altLang="en-US" sz="7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06" name="그룹 105"/>
          <p:cNvGrpSpPr/>
          <p:nvPr/>
        </p:nvGrpSpPr>
        <p:grpSpPr>
          <a:xfrm>
            <a:off x="648289" y="228807"/>
            <a:ext cx="3624711" cy="740713"/>
            <a:chOff x="648289" y="228807"/>
            <a:chExt cx="3624711" cy="740713"/>
          </a:xfrm>
        </p:grpSpPr>
        <p:sp>
          <p:nvSpPr>
            <p:cNvPr id="107" name="직사각형 106"/>
            <p:cNvSpPr/>
            <p:nvPr/>
          </p:nvSpPr>
          <p:spPr>
            <a:xfrm>
              <a:off x="678304" y="457005"/>
              <a:ext cx="3594696" cy="51251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648289" y="228807"/>
              <a:ext cx="36247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000" dirty="0" err="1" smtClean="0">
                  <a:latin typeface="상상토끼 신비는일곱살" pitchFamily="18" charset="-127"/>
                  <a:ea typeface="상상토끼 신비는일곱살" pitchFamily="18" charset="-127"/>
                </a:rPr>
                <a:t>진경봇이</a:t>
              </a:r>
              <a:r>
                <a:rPr lang="ko-KR" altLang="en-US" sz="4000" dirty="0" smtClean="0">
                  <a:latin typeface="상상토끼 신비는일곱살" pitchFamily="18" charset="-127"/>
                  <a:ea typeface="상상토끼 신비는일곱살" pitchFamily="18" charset="-127"/>
                </a:rPr>
                <a:t> </a:t>
              </a:r>
              <a:r>
                <a:rPr lang="ko-KR" altLang="en-US" sz="4000" dirty="0" smtClean="0">
                  <a:latin typeface="상상토끼 신비는일곱살" pitchFamily="18" charset="-127"/>
                  <a:ea typeface="상상토끼 신비는일곱살" pitchFamily="18" charset="-127"/>
                </a:rPr>
                <a:t>한 </a:t>
              </a:r>
              <a:r>
                <a:rPr lang="ko-KR" altLang="en-US" sz="4000" dirty="0" smtClean="0">
                  <a:latin typeface="상상토끼 신비는일곱살" pitchFamily="18" charset="-127"/>
                  <a:ea typeface="상상토끼 신비는일곱살" pitchFamily="18" charset="-127"/>
                </a:rPr>
                <a:t>일</a:t>
              </a:r>
              <a:r>
                <a:rPr lang="en-US" altLang="ko-KR" sz="4000" dirty="0">
                  <a:latin typeface="상상토끼 신비는일곱살" pitchFamily="18" charset="-127"/>
                  <a:ea typeface="상상토끼 신비는일곱살" pitchFamily="18" charset="-127"/>
                </a:rPr>
                <a:t> </a:t>
              </a:r>
              <a:r>
                <a:rPr lang="en-US" altLang="ko-KR" sz="3200" dirty="0" smtClean="0">
                  <a:latin typeface="상상토끼 신비는일곱살" pitchFamily="18" charset="-127"/>
                  <a:ea typeface="상상토끼 신비는일곱살" pitchFamily="18" charset="-127"/>
                </a:rPr>
                <a:t>(</a:t>
              </a:r>
              <a:r>
                <a:rPr lang="ko-KR" altLang="en-US" sz="3200" dirty="0" smtClean="0">
                  <a:latin typeface="상상토끼 신비는일곱살" pitchFamily="18" charset="-127"/>
                  <a:ea typeface="상상토끼 신비는일곱살" pitchFamily="18" charset="-127"/>
                </a:rPr>
                <a:t>검</a:t>
              </a:r>
              <a:r>
                <a:rPr lang="ko-KR" altLang="en-US" sz="3200" dirty="0">
                  <a:latin typeface="상상토끼 신비는일곱살" pitchFamily="18" charset="-127"/>
                  <a:ea typeface="상상토끼 신비는일곱살" pitchFamily="18" charset="-127"/>
                </a:rPr>
                <a:t>색</a:t>
              </a:r>
              <a:r>
                <a:rPr lang="en-US" altLang="ko-KR" sz="3200" dirty="0" smtClean="0">
                  <a:latin typeface="상상토끼 신비는일곱살" pitchFamily="18" charset="-127"/>
                  <a:ea typeface="상상토끼 신비는일곱살" pitchFamily="18" charset="-127"/>
                </a:rPr>
                <a:t>)</a:t>
              </a:r>
              <a:endParaRPr lang="ko-KR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7805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648289" y="228807"/>
            <a:ext cx="2156361" cy="740713"/>
            <a:chOff x="648289" y="228807"/>
            <a:chExt cx="2156361" cy="740713"/>
          </a:xfrm>
        </p:grpSpPr>
        <p:sp>
          <p:nvSpPr>
            <p:cNvPr id="8" name="직사각형 7"/>
            <p:cNvSpPr/>
            <p:nvPr/>
          </p:nvSpPr>
          <p:spPr>
            <a:xfrm>
              <a:off x="678304" y="457005"/>
              <a:ext cx="2126346" cy="51251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48289" y="228807"/>
              <a:ext cx="215636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000" dirty="0" err="1" smtClean="0">
                  <a:latin typeface="상상토끼 신비는일곱살" pitchFamily="18" charset="-127"/>
                  <a:ea typeface="상상토끼 신비는일곱살" pitchFamily="18" charset="-127"/>
                </a:rPr>
                <a:t>게시글</a:t>
              </a:r>
              <a:r>
                <a:rPr lang="ko-KR" altLang="en-US" sz="4000" dirty="0" smtClean="0">
                  <a:latin typeface="상상토끼 신비는일곱살" pitchFamily="18" charset="-127"/>
                  <a:ea typeface="상상토끼 신비는일곱살" pitchFamily="18" charset="-127"/>
                </a:rPr>
                <a:t> 검색</a:t>
              </a:r>
              <a:endParaRPr lang="ko-KR" altLang="en-US" sz="3200" dirty="0"/>
            </a:p>
          </p:txBody>
        </p:sp>
      </p:grp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" y="4197307"/>
            <a:ext cx="8270240" cy="600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" y="1085850"/>
            <a:ext cx="77978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991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48289" y="228807"/>
            <a:ext cx="4121641" cy="740713"/>
            <a:chOff x="648289" y="228807"/>
            <a:chExt cx="4121641" cy="740713"/>
          </a:xfrm>
        </p:grpSpPr>
        <p:sp>
          <p:nvSpPr>
            <p:cNvPr id="51" name="직사각형 50"/>
            <p:cNvSpPr/>
            <p:nvPr/>
          </p:nvSpPr>
          <p:spPr>
            <a:xfrm>
              <a:off x="678304" y="457005"/>
              <a:ext cx="3791220" cy="51251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48289" y="228807"/>
              <a:ext cx="412164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000" dirty="0" err="1" smtClean="0">
                  <a:latin typeface="상상토끼 신비는일곱살" pitchFamily="18" charset="-127"/>
                  <a:ea typeface="상상토끼 신비는일곱살" pitchFamily="18" charset="-127"/>
                </a:rPr>
                <a:t>은지봇이</a:t>
              </a:r>
              <a:r>
                <a:rPr lang="ko-KR" altLang="en-US" sz="4000" dirty="0" smtClean="0">
                  <a:latin typeface="상상토끼 신비는일곱살" pitchFamily="18" charset="-127"/>
                  <a:ea typeface="상상토끼 신비는일곱살" pitchFamily="18" charset="-127"/>
                </a:rPr>
                <a:t> 한 </a:t>
              </a:r>
              <a:r>
                <a:rPr lang="ko-KR" altLang="en-US" sz="4000" dirty="0" smtClean="0">
                  <a:latin typeface="상상토끼 신비는일곱살" pitchFamily="18" charset="-127"/>
                  <a:ea typeface="상상토끼 신비는일곱살" pitchFamily="18" charset="-127"/>
                </a:rPr>
                <a:t>일 </a:t>
              </a:r>
              <a:r>
                <a:rPr lang="en-US" altLang="ko-KR" sz="3200" dirty="0" smtClean="0">
                  <a:latin typeface="상상토끼 신비는일곱살" pitchFamily="18" charset="-127"/>
                  <a:ea typeface="상상토끼 신비는일곱살" pitchFamily="18" charset="-127"/>
                </a:rPr>
                <a:t>(</a:t>
              </a:r>
              <a:r>
                <a:rPr lang="ko-KR" altLang="en-US" sz="3200" dirty="0" err="1" smtClean="0">
                  <a:latin typeface="상상토끼 신비는일곱살" pitchFamily="18" charset="-127"/>
                  <a:ea typeface="상상토끼 신비는일곱살" pitchFamily="18" charset="-127"/>
                </a:rPr>
                <a:t>메인화면</a:t>
              </a:r>
              <a:r>
                <a:rPr lang="en-US" altLang="ko-KR" sz="3200" dirty="0" smtClean="0">
                  <a:latin typeface="상상토끼 신비는일곱살" pitchFamily="18" charset="-127"/>
                  <a:ea typeface="상상토끼 신비는일곱살" pitchFamily="18" charset="-127"/>
                </a:rPr>
                <a:t>)</a:t>
              </a:r>
              <a:endParaRPr lang="ko-KR" altLang="en-US" sz="3200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216412" y="1085168"/>
            <a:ext cx="619722" cy="619722"/>
            <a:chOff x="1080151" y="1132489"/>
            <a:chExt cx="619722" cy="619722"/>
          </a:xfrm>
        </p:grpSpPr>
        <p:sp>
          <p:nvSpPr>
            <p:cNvPr id="3346" name="Google Shape;3346;p29"/>
            <p:cNvSpPr/>
            <p:nvPr/>
          </p:nvSpPr>
          <p:spPr>
            <a:xfrm>
              <a:off x="1080151" y="1132489"/>
              <a:ext cx="619722" cy="619722"/>
            </a:xfrm>
            <a:prstGeom prst="diamond">
              <a:avLst/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" name="Google Shape;15902;p59"/>
            <p:cNvGrpSpPr/>
            <p:nvPr/>
          </p:nvGrpSpPr>
          <p:grpSpPr>
            <a:xfrm>
              <a:off x="1258887" y="1278276"/>
              <a:ext cx="278739" cy="339073"/>
              <a:chOff x="1768821" y="3361108"/>
              <a:chExt cx="278739" cy="339073"/>
            </a:xfrm>
            <a:solidFill>
              <a:schemeClr val="bg1"/>
            </a:solidFill>
          </p:grpSpPr>
          <p:sp>
            <p:nvSpPr>
              <p:cNvPr id="59" name="Google Shape;15903;p59"/>
              <p:cNvSpPr/>
              <p:nvPr/>
            </p:nvSpPr>
            <p:spPr>
              <a:xfrm>
                <a:off x="1784374" y="3549744"/>
                <a:ext cx="32218" cy="21564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678" extrusionOk="0">
                    <a:moveTo>
                      <a:pt x="830" y="1"/>
                    </a:moveTo>
                    <a:cubicBezTo>
                      <a:pt x="804" y="1"/>
                      <a:pt x="776" y="8"/>
                      <a:pt x="750" y="23"/>
                    </a:cubicBezTo>
                    <a:lnTo>
                      <a:pt x="143" y="380"/>
                    </a:lnTo>
                    <a:cubicBezTo>
                      <a:pt x="0" y="451"/>
                      <a:pt x="48" y="677"/>
                      <a:pt x="214" y="677"/>
                    </a:cubicBezTo>
                    <a:cubicBezTo>
                      <a:pt x="238" y="677"/>
                      <a:pt x="274" y="677"/>
                      <a:pt x="286" y="665"/>
                    </a:cubicBezTo>
                    <a:lnTo>
                      <a:pt x="893" y="308"/>
                    </a:lnTo>
                    <a:cubicBezTo>
                      <a:pt x="1000" y="261"/>
                      <a:pt x="1012" y="154"/>
                      <a:pt x="976" y="82"/>
                    </a:cubicBezTo>
                    <a:cubicBezTo>
                      <a:pt x="944" y="33"/>
                      <a:pt x="889" y="1"/>
                      <a:pt x="83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5904;p59"/>
              <p:cNvSpPr/>
              <p:nvPr/>
            </p:nvSpPr>
            <p:spPr>
              <a:xfrm>
                <a:off x="1998326" y="3551652"/>
                <a:ext cx="32218" cy="21532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677" extrusionOk="0">
                    <a:moveTo>
                      <a:pt x="199" y="0"/>
                    </a:moveTo>
                    <a:cubicBezTo>
                      <a:pt x="141" y="0"/>
                      <a:pt x="80" y="33"/>
                      <a:pt x="48" y="82"/>
                    </a:cubicBezTo>
                    <a:cubicBezTo>
                      <a:pt x="0" y="153"/>
                      <a:pt x="36" y="260"/>
                      <a:pt x="107" y="308"/>
                    </a:cubicBezTo>
                    <a:cubicBezTo>
                      <a:pt x="726" y="665"/>
                      <a:pt x="714" y="677"/>
                      <a:pt x="810" y="677"/>
                    </a:cubicBezTo>
                    <a:cubicBezTo>
                      <a:pt x="953" y="677"/>
                      <a:pt x="1012" y="451"/>
                      <a:pt x="881" y="379"/>
                    </a:cubicBezTo>
                    <a:lnTo>
                      <a:pt x="274" y="22"/>
                    </a:lnTo>
                    <a:cubicBezTo>
                      <a:pt x="251" y="7"/>
                      <a:pt x="226" y="0"/>
                      <a:pt x="1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5905;p59"/>
              <p:cNvSpPr/>
              <p:nvPr/>
            </p:nvSpPr>
            <p:spPr>
              <a:xfrm>
                <a:off x="1826007" y="3466383"/>
                <a:ext cx="142041" cy="233799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7351" extrusionOk="0">
                    <a:moveTo>
                      <a:pt x="1715" y="346"/>
                    </a:moveTo>
                    <a:cubicBezTo>
                      <a:pt x="1882" y="346"/>
                      <a:pt x="2013" y="489"/>
                      <a:pt x="2013" y="643"/>
                    </a:cubicBezTo>
                    <a:lnTo>
                      <a:pt x="2013" y="941"/>
                    </a:lnTo>
                    <a:lnTo>
                      <a:pt x="1668" y="941"/>
                    </a:lnTo>
                    <a:cubicBezTo>
                      <a:pt x="1501" y="941"/>
                      <a:pt x="1370" y="810"/>
                      <a:pt x="1370" y="643"/>
                    </a:cubicBezTo>
                    <a:cubicBezTo>
                      <a:pt x="1370" y="489"/>
                      <a:pt x="1501" y="346"/>
                      <a:pt x="1668" y="346"/>
                    </a:cubicBezTo>
                    <a:close/>
                    <a:moveTo>
                      <a:pt x="3573" y="346"/>
                    </a:moveTo>
                    <a:cubicBezTo>
                      <a:pt x="3739" y="346"/>
                      <a:pt x="3870" y="489"/>
                      <a:pt x="3870" y="643"/>
                    </a:cubicBezTo>
                    <a:cubicBezTo>
                      <a:pt x="3870" y="810"/>
                      <a:pt x="3739" y="941"/>
                      <a:pt x="3573" y="941"/>
                    </a:cubicBezTo>
                    <a:lnTo>
                      <a:pt x="3239" y="941"/>
                    </a:lnTo>
                    <a:lnTo>
                      <a:pt x="3239" y="643"/>
                    </a:lnTo>
                    <a:cubicBezTo>
                      <a:pt x="3239" y="489"/>
                      <a:pt x="3370" y="346"/>
                      <a:pt x="3537" y="346"/>
                    </a:cubicBezTo>
                    <a:close/>
                    <a:moveTo>
                      <a:pt x="3727" y="4370"/>
                    </a:moveTo>
                    <a:lnTo>
                      <a:pt x="3727" y="5049"/>
                    </a:lnTo>
                    <a:lnTo>
                      <a:pt x="1513" y="5049"/>
                    </a:lnTo>
                    <a:lnTo>
                      <a:pt x="1513" y="4370"/>
                    </a:lnTo>
                    <a:close/>
                    <a:moveTo>
                      <a:pt x="3739" y="5370"/>
                    </a:moveTo>
                    <a:lnTo>
                      <a:pt x="3739" y="5799"/>
                    </a:lnTo>
                    <a:lnTo>
                      <a:pt x="3727" y="5799"/>
                    </a:lnTo>
                    <a:cubicBezTo>
                      <a:pt x="3727" y="5930"/>
                      <a:pt x="3620" y="6037"/>
                      <a:pt x="3489" y="6037"/>
                    </a:cubicBezTo>
                    <a:lnTo>
                      <a:pt x="1763" y="6037"/>
                    </a:lnTo>
                    <a:cubicBezTo>
                      <a:pt x="1620" y="6037"/>
                      <a:pt x="1525" y="5930"/>
                      <a:pt x="1525" y="5799"/>
                    </a:cubicBezTo>
                    <a:lnTo>
                      <a:pt x="1525" y="5370"/>
                    </a:lnTo>
                    <a:close/>
                    <a:moveTo>
                      <a:pt x="1656" y="0"/>
                    </a:moveTo>
                    <a:cubicBezTo>
                      <a:pt x="1310" y="0"/>
                      <a:pt x="1037" y="286"/>
                      <a:pt x="1037" y="631"/>
                    </a:cubicBezTo>
                    <a:cubicBezTo>
                      <a:pt x="1037" y="977"/>
                      <a:pt x="1310" y="1262"/>
                      <a:pt x="1656" y="1262"/>
                    </a:cubicBezTo>
                    <a:lnTo>
                      <a:pt x="2001" y="1262"/>
                    </a:lnTo>
                    <a:lnTo>
                      <a:pt x="2001" y="2548"/>
                    </a:lnTo>
                    <a:cubicBezTo>
                      <a:pt x="2001" y="2644"/>
                      <a:pt x="2072" y="2715"/>
                      <a:pt x="2168" y="2715"/>
                    </a:cubicBezTo>
                    <a:cubicBezTo>
                      <a:pt x="2251" y="2715"/>
                      <a:pt x="2322" y="2644"/>
                      <a:pt x="2322" y="2548"/>
                    </a:cubicBezTo>
                    <a:lnTo>
                      <a:pt x="2322" y="1262"/>
                    </a:lnTo>
                    <a:lnTo>
                      <a:pt x="2906" y="1262"/>
                    </a:lnTo>
                    <a:lnTo>
                      <a:pt x="2906" y="4037"/>
                    </a:lnTo>
                    <a:lnTo>
                      <a:pt x="2322" y="4037"/>
                    </a:lnTo>
                    <a:lnTo>
                      <a:pt x="2322" y="3191"/>
                    </a:lnTo>
                    <a:cubicBezTo>
                      <a:pt x="2322" y="3108"/>
                      <a:pt x="2251" y="3025"/>
                      <a:pt x="2168" y="3025"/>
                    </a:cubicBezTo>
                    <a:cubicBezTo>
                      <a:pt x="2072" y="3025"/>
                      <a:pt x="2001" y="3108"/>
                      <a:pt x="2001" y="3191"/>
                    </a:cubicBezTo>
                    <a:lnTo>
                      <a:pt x="2001" y="4060"/>
                    </a:lnTo>
                    <a:lnTo>
                      <a:pt x="1513" y="4060"/>
                    </a:lnTo>
                    <a:cubicBezTo>
                      <a:pt x="1489" y="3596"/>
                      <a:pt x="1298" y="3167"/>
                      <a:pt x="941" y="2846"/>
                    </a:cubicBezTo>
                    <a:cubicBezTo>
                      <a:pt x="679" y="2608"/>
                      <a:pt x="465" y="2310"/>
                      <a:pt x="334" y="1989"/>
                    </a:cubicBezTo>
                    <a:cubicBezTo>
                      <a:pt x="305" y="1930"/>
                      <a:pt x="235" y="1887"/>
                      <a:pt x="165" y="1887"/>
                    </a:cubicBezTo>
                    <a:cubicBezTo>
                      <a:pt x="150" y="1887"/>
                      <a:pt x="135" y="1889"/>
                      <a:pt x="120" y="1893"/>
                    </a:cubicBezTo>
                    <a:cubicBezTo>
                      <a:pt x="48" y="1929"/>
                      <a:pt x="1" y="2036"/>
                      <a:pt x="36" y="2108"/>
                    </a:cubicBezTo>
                    <a:cubicBezTo>
                      <a:pt x="179" y="2477"/>
                      <a:pt x="417" y="2810"/>
                      <a:pt x="715" y="3084"/>
                    </a:cubicBezTo>
                    <a:cubicBezTo>
                      <a:pt x="1001" y="3358"/>
                      <a:pt x="1179" y="3727"/>
                      <a:pt x="1179" y="4120"/>
                    </a:cubicBezTo>
                    <a:lnTo>
                      <a:pt x="1179" y="5823"/>
                    </a:lnTo>
                    <a:cubicBezTo>
                      <a:pt x="1179" y="6096"/>
                      <a:pt x="1358" y="6311"/>
                      <a:pt x="1608" y="6382"/>
                    </a:cubicBezTo>
                    <a:cubicBezTo>
                      <a:pt x="1608" y="6513"/>
                      <a:pt x="1644" y="6644"/>
                      <a:pt x="1703" y="6775"/>
                    </a:cubicBezTo>
                    <a:cubicBezTo>
                      <a:pt x="1738" y="6837"/>
                      <a:pt x="1793" y="6872"/>
                      <a:pt x="1848" y="6872"/>
                    </a:cubicBezTo>
                    <a:cubicBezTo>
                      <a:pt x="1868" y="6872"/>
                      <a:pt x="1887" y="6868"/>
                      <a:pt x="1906" y="6858"/>
                    </a:cubicBezTo>
                    <a:cubicBezTo>
                      <a:pt x="1989" y="6811"/>
                      <a:pt x="2025" y="6715"/>
                      <a:pt x="1989" y="6644"/>
                    </a:cubicBezTo>
                    <a:cubicBezTo>
                      <a:pt x="1953" y="6573"/>
                      <a:pt x="1930" y="6477"/>
                      <a:pt x="1930" y="6394"/>
                    </a:cubicBezTo>
                    <a:lnTo>
                      <a:pt x="3263" y="6394"/>
                    </a:lnTo>
                    <a:cubicBezTo>
                      <a:pt x="3243" y="6759"/>
                      <a:pt x="2922" y="7025"/>
                      <a:pt x="2575" y="7025"/>
                    </a:cubicBezTo>
                    <a:cubicBezTo>
                      <a:pt x="2503" y="7025"/>
                      <a:pt x="2430" y="7014"/>
                      <a:pt x="2358" y="6989"/>
                    </a:cubicBezTo>
                    <a:cubicBezTo>
                      <a:pt x="2336" y="6981"/>
                      <a:pt x="2314" y="6977"/>
                      <a:pt x="2294" y="6977"/>
                    </a:cubicBezTo>
                    <a:cubicBezTo>
                      <a:pt x="2227" y="6977"/>
                      <a:pt x="2171" y="7018"/>
                      <a:pt x="2144" y="7073"/>
                    </a:cubicBezTo>
                    <a:cubicBezTo>
                      <a:pt x="2120" y="7168"/>
                      <a:pt x="2168" y="7251"/>
                      <a:pt x="2239" y="7287"/>
                    </a:cubicBezTo>
                    <a:cubicBezTo>
                      <a:pt x="2356" y="7330"/>
                      <a:pt x="2473" y="7350"/>
                      <a:pt x="2588" y="7350"/>
                    </a:cubicBezTo>
                    <a:cubicBezTo>
                      <a:pt x="3106" y="7350"/>
                      <a:pt x="3563" y="6940"/>
                      <a:pt x="3573" y="6394"/>
                    </a:cubicBezTo>
                    <a:cubicBezTo>
                      <a:pt x="3835" y="6334"/>
                      <a:pt x="4013" y="6108"/>
                      <a:pt x="4013" y="5846"/>
                    </a:cubicBezTo>
                    <a:lnTo>
                      <a:pt x="4013" y="4156"/>
                    </a:lnTo>
                    <a:cubicBezTo>
                      <a:pt x="4013" y="3798"/>
                      <a:pt x="4144" y="3465"/>
                      <a:pt x="4370" y="3203"/>
                    </a:cubicBezTo>
                    <a:cubicBezTo>
                      <a:pt x="4466" y="3108"/>
                      <a:pt x="4454" y="3001"/>
                      <a:pt x="4394" y="2941"/>
                    </a:cubicBezTo>
                    <a:cubicBezTo>
                      <a:pt x="4366" y="2913"/>
                      <a:pt x="4326" y="2898"/>
                      <a:pt x="4287" y="2898"/>
                    </a:cubicBezTo>
                    <a:cubicBezTo>
                      <a:pt x="4243" y="2898"/>
                      <a:pt x="4199" y="2916"/>
                      <a:pt x="4168" y="2953"/>
                    </a:cubicBezTo>
                    <a:cubicBezTo>
                      <a:pt x="3906" y="3251"/>
                      <a:pt x="3739" y="3644"/>
                      <a:pt x="3727" y="4060"/>
                    </a:cubicBezTo>
                    <a:lnTo>
                      <a:pt x="3239" y="4060"/>
                    </a:lnTo>
                    <a:lnTo>
                      <a:pt x="3239" y="1262"/>
                    </a:lnTo>
                    <a:lnTo>
                      <a:pt x="3573" y="1262"/>
                    </a:lnTo>
                    <a:cubicBezTo>
                      <a:pt x="3918" y="1262"/>
                      <a:pt x="4204" y="977"/>
                      <a:pt x="4204" y="631"/>
                    </a:cubicBezTo>
                    <a:cubicBezTo>
                      <a:pt x="4204" y="286"/>
                      <a:pt x="3918" y="0"/>
                      <a:pt x="3573" y="0"/>
                    </a:cubicBezTo>
                    <a:lnTo>
                      <a:pt x="3537" y="0"/>
                    </a:lnTo>
                    <a:cubicBezTo>
                      <a:pt x="3192" y="0"/>
                      <a:pt x="2906" y="286"/>
                      <a:pt x="2906" y="631"/>
                    </a:cubicBezTo>
                    <a:lnTo>
                      <a:pt x="2906" y="929"/>
                    </a:lnTo>
                    <a:lnTo>
                      <a:pt x="2322" y="929"/>
                    </a:lnTo>
                    <a:lnTo>
                      <a:pt x="2322" y="631"/>
                    </a:lnTo>
                    <a:cubicBezTo>
                      <a:pt x="2322" y="286"/>
                      <a:pt x="2049" y="0"/>
                      <a:pt x="170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5906;p59"/>
              <p:cNvSpPr/>
              <p:nvPr/>
            </p:nvSpPr>
            <p:spPr>
              <a:xfrm>
                <a:off x="1820345" y="3409706"/>
                <a:ext cx="177631" cy="144236"/>
              </a:xfrm>
              <a:custGeom>
                <a:avLst/>
                <a:gdLst/>
                <a:ahLst/>
                <a:cxnLst/>
                <a:rect l="l" t="t" r="r" b="b"/>
                <a:pathLst>
                  <a:path w="5585" h="4535" extrusionOk="0">
                    <a:moveTo>
                      <a:pt x="2818" y="1"/>
                    </a:moveTo>
                    <a:cubicBezTo>
                      <a:pt x="1382" y="1"/>
                      <a:pt x="0" y="1113"/>
                      <a:pt x="0" y="2782"/>
                    </a:cubicBezTo>
                    <a:cubicBezTo>
                      <a:pt x="0" y="2937"/>
                      <a:pt x="24" y="3080"/>
                      <a:pt x="36" y="3223"/>
                    </a:cubicBezTo>
                    <a:cubicBezTo>
                      <a:pt x="47" y="3299"/>
                      <a:pt x="107" y="3355"/>
                      <a:pt x="190" y="3355"/>
                    </a:cubicBezTo>
                    <a:cubicBezTo>
                      <a:pt x="198" y="3355"/>
                      <a:pt x="206" y="3355"/>
                      <a:pt x="214" y="3354"/>
                    </a:cubicBezTo>
                    <a:cubicBezTo>
                      <a:pt x="298" y="3342"/>
                      <a:pt x="357" y="3259"/>
                      <a:pt x="345" y="3175"/>
                    </a:cubicBezTo>
                    <a:cubicBezTo>
                      <a:pt x="333" y="3044"/>
                      <a:pt x="310" y="2925"/>
                      <a:pt x="310" y="2782"/>
                    </a:cubicBezTo>
                    <a:cubicBezTo>
                      <a:pt x="310" y="1416"/>
                      <a:pt x="1429" y="318"/>
                      <a:pt x="2779" y="318"/>
                    </a:cubicBezTo>
                    <a:cubicBezTo>
                      <a:pt x="2793" y="318"/>
                      <a:pt x="2807" y="318"/>
                      <a:pt x="2822" y="318"/>
                    </a:cubicBezTo>
                    <a:cubicBezTo>
                      <a:pt x="4143" y="330"/>
                      <a:pt x="5227" y="1437"/>
                      <a:pt x="5239" y="2759"/>
                    </a:cubicBezTo>
                    <a:lnTo>
                      <a:pt x="5239" y="2782"/>
                    </a:lnTo>
                    <a:cubicBezTo>
                      <a:pt x="5239" y="3318"/>
                      <a:pt x="5060" y="3842"/>
                      <a:pt x="4751" y="4271"/>
                    </a:cubicBezTo>
                    <a:cubicBezTo>
                      <a:pt x="4691" y="4354"/>
                      <a:pt x="4703" y="4437"/>
                      <a:pt x="4775" y="4497"/>
                    </a:cubicBezTo>
                    <a:cubicBezTo>
                      <a:pt x="4809" y="4522"/>
                      <a:pt x="4844" y="4534"/>
                      <a:pt x="4877" y="4534"/>
                    </a:cubicBezTo>
                    <a:cubicBezTo>
                      <a:pt x="4923" y="4534"/>
                      <a:pt x="4966" y="4510"/>
                      <a:pt x="5001" y="4461"/>
                    </a:cubicBezTo>
                    <a:cubicBezTo>
                      <a:pt x="5370" y="3973"/>
                      <a:pt x="5572" y="3390"/>
                      <a:pt x="5572" y="2782"/>
                    </a:cubicBezTo>
                    <a:cubicBezTo>
                      <a:pt x="5584" y="2782"/>
                      <a:pt x="5584" y="2771"/>
                      <a:pt x="5584" y="2759"/>
                    </a:cubicBezTo>
                    <a:cubicBezTo>
                      <a:pt x="5572" y="2032"/>
                      <a:pt x="5286" y="1342"/>
                      <a:pt x="4763" y="818"/>
                    </a:cubicBezTo>
                    <a:cubicBezTo>
                      <a:pt x="4198" y="253"/>
                      <a:pt x="3502" y="1"/>
                      <a:pt x="281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5907;p59"/>
              <p:cNvSpPr/>
              <p:nvPr/>
            </p:nvSpPr>
            <p:spPr>
              <a:xfrm>
                <a:off x="1904406" y="3361108"/>
                <a:ext cx="10241" cy="32982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37" extrusionOk="0">
                    <a:moveTo>
                      <a:pt x="155" y="0"/>
                    </a:moveTo>
                    <a:cubicBezTo>
                      <a:pt x="72" y="0"/>
                      <a:pt x="0" y="72"/>
                      <a:pt x="0" y="167"/>
                    </a:cubicBezTo>
                    <a:lnTo>
                      <a:pt x="0" y="870"/>
                    </a:lnTo>
                    <a:cubicBezTo>
                      <a:pt x="0" y="965"/>
                      <a:pt x="72" y="1036"/>
                      <a:pt x="155" y="1036"/>
                    </a:cubicBezTo>
                    <a:cubicBezTo>
                      <a:pt x="250" y="1036"/>
                      <a:pt x="322" y="965"/>
                      <a:pt x="322" y="870"/>
                    </a:cubicBezTo>
                    <a:lnTo>
                      <a:pt x="322" y="167"/>
                    </a:lnTo>
                    <a:cubicBezTo>
                      <a:pt x="310" y="60"/>
                      <a:pt x="250" y="0"/>
                      <a:pt x="1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5908;p59"/>
              <p:cNvSpPr/>
              <p:nvPr/>
            </p:nvSpPr>
            <p:spPr>
              <a:xfrm>
                <a:off x="1836248" y="3378219"/>
                <a:ext cx="23504" cy="29865"/>
              </a:xfrm>
              <a:custGeom>
                <a:avLst/>
                <a:gdLst/>
                <a:ahLst/>
                <a:cxnLst/>
                <a:rect l="l" t="t" r="r" b="b"/>
                <a:pathLst>
                  <a:path w="739" h="939" extrusionOk="0">
                    <a:moveTo>
                      <a:pt x="181" y="0"/>
                    </a:moveTo>
                    <a:cubicBezTo>
                      <a:pt x="154" y="0"/>
                      <a:pt x="125" y="7"/>
                      <a:pt x="95" y="22"/>
                    </a:cubicBezTo>
                    <a:cubicBezTo>
                      <a:pt x="24" y="70"/>
                      <a:pt x="0" y="165"/>
                      <a:pt x="36" y="248"/>
                    </a:cubicBezTo>
                    <a:lnTo>
                      <a:pt x="393" y="855"/>
                    </a:lnTo>
                    <a:cubicBezTo>
                      <a:pt x="429" y="903"/>
                      <a:pt x="488" y="939"/>
                      <a:pt x="536" y="939"/>
                    </a:cubicBezTo>
                    <a:cubicBezTo>
                      <a:pt x="667" y="939"/>
                      <a:pt x="738" y="796"/>
                      <a:pt x="679" y="701"/>
                    </a:cubicBezTo>
                    <a:lnTo>
                      <a:pt x="322" y="82"/>
                    </a:lnTo>
                    <a:cubicBezTo>
                      <a:pt x="289" y="33"/>
                      <a:pt x="239" y="0"/>
                      <a:pt x="1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5909;p59"/>
              <p:cNvSpPr/>
              <p:nvPr/>
            </p:nvSpPr>
            <p:spPr>
              <a:xfrm>
                <a:off x="1787014" y="3427072"/>
                <a:ext cx="31073" cy="21691"/>
              </a:xfrm>
              <a:custGeom>
                <a:avLst/>
                <a:gdLst/>
                <a:ahLst/>
                <a:cxnLst/>
                <a:rect l="l" t="t" r="r" b="b"/>
                <a:pathLst>
                  <a:path w="977" h="682" extrusionOk="0">
                    <a:moveTo>
                      <a:pt x="187" y="0"/>
                    </a:moveTo>
                    <a:cubicBezTo>
                      <a:pt x="129" y="0"/>
                      <a:pt x="69" y="32"/>
                      <a:pt x="36" y="81"/>
                    </a:cubicBezTo>
                    <a:cubicBezTo>
                      <a:pt x="0" y="153"/>
                      <a:pt x="24" y="260"/>
                      <a:pt x="96" y="308"/>
                    </a:cubicBezTo>
                    <a:lnTo>
                      <a:pt x="715" y="665"/>
                    </a:lnTo>
                    <a:cubicBezTo>
                      <a:pt x="737" y="676"/>
                      <a:pt x="762" y="681"/>
                      <a:pt x="788" y="681"/>
                    </a:cubicBezTo>
                    <a:cubicBezTo>
                      <a:pt x="846" y="681"/>
                      <a:pt x="904" y="655"/>
                      <a:pt x="929" y="605"/>
                    </a:cubicBezTo>
                    <a:cubicBezTo>
                      <a:pt x="977" y="510"/>
                      <a:pt x="953" y="427"/>
                      <a:pt x="870" y="379"/>
                    </a:cubicBezTo>
                    <a:lnTo>
                      <a:pt x="262" y="22"/>
                    </a:lnTo>
                    <a:cubicBezTo>
                      <a:pt x="240" y="7"/>
                      <a:pt x="214" y="0"/>
                      <a:pt x="1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5910;p59"/>
              <p:cNvSpPr/>
              <p:nvPr/>
            </p:nvSpPr>
            <p:spPr>
              <a:xfrm>
                <a:off x="1768821" y="3494021"/>
                <a:ext cx="33363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334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51"/>
                      <a:pt x="72" y="334"/>
                      <a:pt x="168" y="334"/>
                    </a:cubicBezTo>
                    <a:lnTo>
                      <a:pt x="882" y="334"/>
                    </a:lnTo>
                    <a:cubicBezTo>
                      <a:pt x="965" y="334"/>
                      <a:pt x="1049" y="251"/>
                      <a:pt x="1049" y="167"/>
                    </a:cubicBezTo>
                    <a:cubicBezTo>
                      <a:pt x="1049" y="72"/>
                      <a:pt x="965" y="1"/>
                      <a:pt x="88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5911;p59"/>
              <p:cNvSpPr/>
              <p:nvPr/>
            </p:nvSpPr>
            <p:spPr>
              <a:xfrm>
                <a:off x="2014610" y="3495930"/>
                <a:ext cx="32950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334" extrusionOk="0">
                    <a:moveTo>
                      <a:pt x="167" y="0"/>
                    </a:moveTo>
                    <a:cubicBezTo>
                      <a:pt x="71" y="0"/>
                      <a:pt x="0" y="71"/>
                      <a:pt x="0" y="167"/>
                    </a:cubicBezTo>
                    <a:cubicBezTo>
                      <a:pt x="0" y="250"/>
                      <a:pt x="71" y="333"/>
                      <a:pt x="167" y="333"/>
                    </a:cubicBezTo>
                    <a:lnTo>
                      <a:pt x="881" y="333"/>
                    </a:lnTo>
                    <a:cubicBezTo>
                      <a:pt x="964" y="333"/>
                      <a:pt x="1036" y="250"/>
                      <a:pt x="1036" y="167"/>
                    </a:cubicBezTo>
                    <a:cubicBezTo>
                      <a:pt x="1024" y="71"/>
                      <a:pt x="953" y="0"/>
                      <a:pt x="8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5912;p59"/>
              <p:cNvSpPr/>
              <p:nvPr/>
            </p:nvSpPr>
            <p:spPr>
              <a:xfrm>
                <a:off x="1999439" y="3428948"/>
                <a:ext cx="31105" cy="21882"/>
              </a:xfrm>
              <a:custGeom>
                <a:avLst/>
                <a:gdLst/>
                <a:ahLst/>
                <a:cxnLst/>
                <a:rect l="l" t="t" r="r" b="b"/>
                <a:pathLst>
                  <a:path w="978" h="688" extrusionOk="0">
                    <a:moveTo>
                      <a:pt x="795" y="1"/>
                    </a:moveTo>
                    <a:cubicBezTo>
                      <a:pt x="769" y="1"/>
                      <a:pt x="741" y="8"/>
                      <a:pt x="715" y="22"/>
                    </a:cubicBezTo>
                    <a:lnTo>
                      <a:pt x="108" y="380"/>
                    </a:lnTo>
                    <a:cubicBezTo>
                      <a:pt x="25" y="427"/>
                      <a:pt x="1" y="511"/>
                      <a:pt x="48" y="606"/>
                    </a:cubicBezTo>
                    <a:cubicBezTo>
                      <a:pt x="73" y="655"/>
                      <a:pt x="125" y="687"/>
                      <a:pt x="183" y="687"/>
                    </a:cubicBezTo>
                    <a:cubicBezTo>
                      <a:pt x="209" y="687"/>
                      <a:pt x="237" y="680"/>
                      <a:pt x="263" y="665"/>
                    </a:cubicBezTo>
                    <a:lnTo>
                      <a:pt x="882" y="308"/>
                    </a:lnTo>
                    <a:cubicBezTo>
                      <a:pt x="953" y="249"/>
                      <a:pt x="977" y="153"/>
                      <a:pt x="941" y="82"/>
                    </a:cubicBezTo>
                    <a:cubicBezTo>
                      <a:pt x="909" y="33"/>
                      <a:pt x="854" y="1"/>
                      <a:pt x="7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5913;p59"/>
              <p:cNvSpPr/>
              <p:nvPr/>
            </p:nvSpPr>
            <p:spPr>
              <a:xfrm>
                <a:off x="1958156" y="3379269"/>
                <a:ext cx="23917" cy="29579"/>
              </a:xfrm>
              <a:custGeom>
                <a:avLst/>
                <a:gdLst/>
                <a:ahLst/>
                <a:cxnLst/>
                <a:rect l="l" t="t" r="r" b="b"/>
                <a:pathLst>
                  <a:path w="752" h="930" extrusionOk="0">
                    <a:moveTo>
                      <a:pt x="562" y="0"/>
                    </a:moveTo>
                    <a:cubicBezTo>
                      <a:pt x="506" y="0"/>
                      <a:pt x="449" y="30"/>
                      <a:pt x="418" y="84"/>
                    </a:cubicBezTo>
                    <a:lnTo>
                      <a:pt x="61" y="691"/>
                    </a:lnTo>
                    <a:cubicBezTo>
                      <a:pt x="1" y="799"/>
                      <a:pt x="72" y="930"/>
                      <a:pt x="191" y="930"/>
                    </a:cubicBezTo>
                    <a:cubicBezTo>
                      <a:pt x="251" y="930"/>
                      <a:pt x="299" y="894"/>
                      <a:pt x="334" y="858"/>
                    </a:cubicBezTo>
                    <a:lnTo>
                      <a:pt x="692" y="239"/>
                    </a:lnTo>
                    <a:cubicBezTo>
                      <a:pt x="751" y="168"/>
                      <a:pt x="715" y="72"/>
                      <a:pt x="644" y="25"/>
                    </a:cubicBezTo>
                    <a:cubicBezTo>
                      <a:pt x="619" y="8"/>
                      <a:pt x="591" y="0"/>
                      <a:pt x="5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152" y="1860527"/>
            <a:ext cx="3137643" cy="26733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623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138" y="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Google Shape;3812;p40"/>
          <p:cNvSpPr txBox="1">
            <a:spLocks/>
          </p:cNvSpPr>
          <p:nvPr/>
        </p:nvSpPr>
        <p:spPr>
          <a:xfrm>
            <a:off x="702668" y="2551432"/>
            <a:ext cx="3351172" cy="16141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6600" dirty="0" smtClean="0">
                <a:latin typeface="상상토끼 신비는일곱살" pitchFamily="18" charset="-127"/>
                <a:ea typeface="상상토끼 신비는일곱살" pitchFamily="18" charset="-127"/>
              </a:rPr>
              <a:t>페이지 시연</a:t>
            </a:r>
            <a:endParaRPr lang="ko-KR" altLang="en-US" sz="6600" dirty="0">
              <a:latin typeface="상상토끼 신비는일곱살" pitchFamily="18" charset="-127"/>
              <a:ea typeface="상상토끼 신비는일곱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437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48289" y="228807"/>
            <a:ext cx="2911374" cy="740713"/>
            <a:chOff x="648289" y="228807"/>
            <a:chExt cx="2911374" cy="740713"/>
          </a:xfrm>
        </p:grpSpPr>
        <p:sp>
          <p:nvSpPr>
            <p:cNvPr id="51" name="직사각형 50"/>
            <p:cNvSpPr/>
            <p:nvPr/>
          </p:nvSpPr>
          <p:spPr>
            <a:xfrm>
              <a:off x="678304" y="457005"/>
              <a:ext cx="2881359" cy="51251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48289" y="228807"/>
              <a:ext cx="291137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000" dirty="0" err="1" smtClean="0">
                  <a:latin typeface="상상토끼 신비는일곱살" pitchFamily="18" charset="-127"/>
                  <a:ea typeface="상상토끼 신비는일곱살" pitchFamily="18" charset="-127"/>
                </a:rPr>
                <a:t>인기글</a:t>
              </a:r>
              <a:r>
                <a:rPr lang="en-US" altLang="ko-KR" sz="4000" dirty="0">
                  <a:latin typeface="상상토끼 신비는일곱살" pitchFamily="18" charset="-127"/>
                  <a:ea typeface="상상토끼 신비는일곱살" pitchFamily="18" charset="-127"/>
                </a:rPr>
                <a:t> </a:t>
              </a:r>
              <a:r>
                <a:rPr lang="ko-KR" altLang="en-US" sz="4000" dirty="0" smtClean="0">
                  <a:latin typeface="상상토끼 신비는일곱살" pitchFamily="18" charset="-127"/>
                  <a:ea typeface="상상토끼 신비는일곱살" pitchFamily="18" charset="-127"/>
                </a:rPr>
                <a:t>메인 노출</a:t>
              </a:r>
              <a:endParaRPr lang="ko-KR" altLang="en-US" sz="3200" dirty="0"/>
            </a:p>
          </p:txBody>
        </p:sp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630" y="1143633"/>
            <a:ext cx="6587490" cy="375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834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48289" y="228807"/>
            <a:ext cx="2911374" cy="740713"/>
            <a:chOff x="648289" y="228807"/>
            <a:chExt cx="2911374" cy="740713"/>
          </a:xfrm>
        </p:grpSpPr>
        <p:sp>
          <p:nvSpPr>
            <p:cNvPr id="51" name="직사각형 50"/>
            <p:cNvSpPr/>
            <p:nvPr/>
          </p:nvSpPr>
          <p:spPr>
            <a:xfrm>
              <a:off x="678304" y="457005"/>
              <a:ext cx="2881359" cy="51251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48289" y="228807"/>
              <a:ext cx="291137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000" dirty="0" err="1" smtClean="0">
                  <a:latin typeface="상상토끼 신비는일곱살" pitchFamily="18" charset="-127"/>
                  <a:ea typeface="상상토끼 신비는일곱살" pitchFamily="18" charset="-127"/>
                </a:rPr>
                <a:t>인기글</a:t>
              </a:r>
              <a:r>
                <a:rPr lang="en-US" altLang="ko-KR" sz="4000" dirty="0">
                  <a:latin typeface="상상토끼 신비는일곱살" pitchFamily="18" charset="-127"/>
                  <a:ea typeface="상상토끼 신비는일곱살" pitchFamily="18" charset="-127"/>
                </a:rPr>
                <a:t> </a:t>
              </a:r>
              <a:r>
                <a:rPr lang="ko-KR" altLang="en-US" sz="4000" dirty="0" smtClean="0">
                  <a:latin typeface="상상토끼 신비는일곱살" pitchFamily="18" charset="-127"/>
                  <a:ea typeface="상상토끼 신비는일곱살" pitchFamily="18" charset="-127"/>
                </a:rPr>
                <a:t>메인 노출</a:t>
              </a:r>
              <a:endParaRPr lang="ko-KR" altLang="en-US" sz="3200" dirty="0"/>
            </a:p>
          </p:txBody>
        </p:sp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145" y="1143633"/>
            <a:ext cx="5825572" cy="3758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807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48289" y="228807"/>
            <a:ext cx="2911374" cy="740713"/>
            <a:chOff x="648289" y="228807"/>
            <a:chExt cx="2911374" cy="740713"/>
          </a:xfrm>
        </p:grpSpPr>
        <p:sp>
          <p:nvSpPr>
            <p:cNvPr id="51" name="직사각형 50"/>
            <p:cNvSpPr/>
            <p:nvPr/>
          </p:nvSpPr>
          <p:spPr>
            <a:xfrm>
              <a:off x="678304" y="457005"/>
              <a:ext cx="2881359" cy="51251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48289" y="228807"/>
              <a:ext cx="291137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000" dirty="0" err="1" smtClean="0">
                  <a:latin typeface="상상토끼 신비는일곱살" pitchFamily="18" charset="-127"/>
                  <a:ea typeface="상상토끼 신비는일곱살" pitchFamily="18" charset="-127"/>
                </a:rPr>
                <a:t>인기글</a:t>
              </a:r>
              <a:r>
                <a:rPr lang="en-US" altLang="ko-KR" sz="4000" dirty="0">
                  <a:latin typeface="상상토끼 신비는일곱살" pitchFamily="18" charset="-127"/>
                  <a:ea typeface="상상토끼 신비는일곱살" pitchFamily="18" charset="-127"/>
                </a:rPr>
                <a:t> </a:t>
              </a:r>
              <a:r>
                <a:rPr lang="ko-KR" altLang="en-US" sz="4000" dirty="0" smtClean="0">
                  <a:latin typeface="상상토끼 신비는일곱살" pitchFamily="18" charset="-127"/>
                  <a:ea typeface="상상토끼 신비는일곱살" pitchFamily="18" charset="-127"/>
                </a:rPr>
                <a:t>메인 노출</a:t>
              </a:r>
              <a:endParaRPr lang="ko-KR" altLang="en-US" sz="3200" dirty="0"/>
            </a:p>
          </p:txBody>
        </p:sp>
      </p:grp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2044700"/>
            <a:ext cx="8267700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807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48289" y="228807"/>
            <a:ext cx="3387466" cy="740713"/>
            <a:chOff x="648289" y="228807"/>
            <a:chExt cx="3387466" cy="740713"/>
          </a:xfrm>
        </p:grpSpPr>
        <p:sp>
          <p:nvSpPr>
            <p:cNvPr id="51" name="직사각형 50"/>
            <p:cNvSpPr/>
            <p:nvPr/>
          </p:nvSpPr>
          <p:spPr>
            <a:xfrm>
              <a:off x="678305" y="457005"/>
              <a:ext cx="3263775" cy="51251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48289" y="228807"/>
              <a:ext cx="338746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000" dirty="0" err="1" smtClean="0">
                  <a:latin typeface="상상토끼 신비는일곱살" pitchFamily="18" charset="-127"/>
                  <a:ea typeface="상상토끼 신비는일곱살" pitchFamily="18" charset="-127"/>
                </a:rPr>
                <a:t>은지봇이</a:t>
              </a:r>
              <a:r>
                <a:rPr lang="ko-KR" altLang="en-US" sz="4000" dirty="0" smtClean="0">
                  <a:latin typeface="상상토끼 신비는일곱살" pitchFamily="18" charset="-127"/>
                  <a:ea typeface="상상토끼 신비는일곱살" pitchFamily="18" charset="-127"/>
                </a:rPr>
                <a:t> 한 </a:t>
              </a:r>
              <a:r>
                <a:rPr lang="ko-KR" altLang="en-US" sz="4000" dirty="0" smtClean="0">
                  <a:latin typeface="상상토끼 신비는일곱살" pitchFamily="18" charset="-127"/>
                  <a:ea typeface="상상토끼 신비는일곱살" pitchFamily="18" charset="-127"/>
                </a:rPr>
                <a:t>일 </a:t>
              </a:r>
              <a:r>
                <a:rPr lang="en-US" altLang="ko-KR" sz="2800" dirty="0" smtClean="0">
                  <a:latin typeface="상상토끼 신비는일곱살" pitchFamily="18" charset="-127"/>
                  <a:ea typeface="상상토끼 신비는일곱살" pitchFamily="18" charset="-127"/>
                </a:rPr>
                <a:t>(</a:t>
              </a:r>
              <a:r>
                <a:rPr lang="ko-KR" altLang="en-US" sz="2800" dirty="0" err="1" smtClean="0">
                  <a:latin typeface="상상토끼 신비는일곱살" pitchFamily="18" charset="-127"/>
                  <a:ea typeface="상상토끼 신비는일곱살" pitchFamily="18" charset="-127"/>
                </a:rPr>
                <a:t>댓글</a:t>
              </a:r>
              <a:r>
                <a:rPr lang="en-US" altLang="ko-KR" sz="2800" dirty="0" smtClean="0">
                  <a:latin typeface="상상토끼 신비는일곱살" pitchFamily="18" charset="-127"/>
                  <a:ea typeface="상상토끼 신비는일곱살" pitchFamily="18" charset="-127"/>
                </a:rPr>
                <a:t>)</a:t>
              </a:r>
              <a:endParaRPr lang="ko-KR" altLang="en-US" sz="2800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370944" y="936693"/>
            <a:ext cx="619722" cy="619722"/>
            <a:chOff x="7401550" y="1185528"/>
            <a:chExt cx="619722" cy="619722"/>
          </a:xfrm>
        </p:grpSpPr>
        <p:sp>
          <p:nvSpPr>
            <p:cNvPr id="86" name="Google Shape;3346;p29"/>
            <p:cNvSpPr/>
            <p:nvPr/>
          </p:nvSpPr>
          <p:spPr>
            <a:xfrm>
              <a:off x="7401550" y="1185528"/>
              <a:ext cx="619722" cy="619722"/>
            </a:xfrm>
            <a:prstGeom prst="diamond">
              <a:avLst/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" name="Google Shape;15902;p59"/>
            <p:cNvGrpSpPr/>
            <p:nvPr/>
          </p:nvGrpSpPr>
          <p:grpSpPr>
            <a:xfrm>
              <a:off x="7580286" y="1331315"/>
              <a:ext cx="278739" cy="339073"/>
              <a:chOff x="1768821" y="3361108"/>
              <a:chExt cx="278739" cy="339073"/>
            </a:xfrm>
            <a:solidFill>
              <a:schemeClr val="bg1"/>
            </a:solidFill>
          </p:grpSpPr>
          <p:sp>
            <p:nvSpPr>
              <p:cNvPr id="88" name="Google Shape;15903;p59"/>
              <p:cNvSpPr/>
              <p:nvPr/>
            </p:nvSpPr>
            <p:spPr>
              <a:xfrm>
                <a:off x="1784374" y="3549744"/>
                <a:ext cx="32218" cy="21564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678" extrusionOk="0">
                    <a:moveTo>
                      <a:pt x="830" y="1"/>
                    </a:moveTo>
                    <a:cubicBezTo>
                      <a:pt x="804" y="1"/>
                      <a:pt x="776" y="8"/>
                      <a:pt x="750" y="23"/>
                    </a:cubicBezTo>
                    <a:lnTo>
                      <a:pt x="143" y="380"/>
                    </a:lnTo>
                    <a:cubicBezTo>
                      <a:pt x="0" y="451"/>
                      <a:pt x="48" y="677"/>
                      <a:pt x="214" y="677"/>
                    </a:cubicBezTo>
                    <a:cubicBezTo>
                      <a:pt x="238" y="677"/>
                      <a:pt x="274" y="677"/>
                      <a:pt x="286" y="665"/>
                    </a:cubicBezTo>
                    <a:lnTo>
                      <a:pt x="893" y="308"/>
                    </a:lnTo>
                    <a:cubicBezTo>
                      <a:pt x="1000" y="261"/>
                      <a:pt x="1012" y="154"/>
                      <a:pt x="976" y="82"/>
                    </a:cubicBezTo>
                    <a:cubicBezTo>
                      <a:pt x="944" y="33"/>
                      <a:pt x="889" y="1"/>
                      <a:pt x="83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5904;p59"/>
              <p:cNvSpPr/>
              <p:nvPr/>
            </p:nvSpPr>
            <p:spPr>
              <a:xfrm>
                <a:off x="1998326" y="3551652"/>
                <a:ext cx="32218" cy="21532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677" extrusionOk="0">
                    <a:moveTo>
                      <a:pt x="199" y="0"/>
                    </a:moveTo>
                    <a:cubicBezTo>
                      <a:pt x="141" y="0"/>
                      <a:pt x="80" y="33"/>
                      <a:pt x="48" y="82"/>
                    </a:cubicBezTo>
                    <a:cubicBezTo>
                      <a:pt x="0" y="153"/>
                      <a:pt x="36" y="260"/>
                      <a:pt x="107" y="308"/>
                    </a:cubicBezTo>
                    <a:cubicBezTo>
                      <a:pt x="726" y="665"/>
                      <a:pt x="714" y="677"/>
                      <a:pt x="810" y="677"/>
                    </a:cubicBezTo>
                    <a:cubicBezTo>
                      <a:pt x="953" y="677"/>
                      <a:pt x="1012" y="451"/>
                      <a:pt x="881" y="379"/>
                    </a:cubicBezTo>
                    <a:lnTo>
                      <a:pt x="274" y="22"/>
                    </a:lnTo>
                    <a:cubicBezTo>
                      <a:pt x="251" y="7"/>
                      <a:pt x="226" y="0"/>
                      <a:pt x="1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5905;p59"/>
              <p:cNvSpPr/>
              <p:nvPr/>
            </p:nvSpPr>
            <p:spPr>
              <a:xfrm>
                <a:off x="1826007" y="3466383"/>
                <a:ext cx="142041" cy="233799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7351" extrusionOk="0">
                    <a:moveTo>
                      <a:pt x="1715" y="346"/>
                    </a:moveTo>
                    <a:cubicBezTo>
                      <a:pt x="1882" y="346"/>
                      <a:pt x="2013" y="489"/>
                      <a:pt x="2013" y="643"/>
                    </a:cubicBezTo>
                    <a:lnTo>
                      <a:pt x="2013" y="941"/>
                    </a:lnTo>
                    <a:lnTo>
                      <a:pt x="1668" y="941"/>
                    </a:lnTo>
                    <a:cubicBezTo>
                      <a:pt x="1501" y="941"/>
                      <a:pt x="1370" y="810"/>
                      <a:pt x="1370" y="643"/>
                    </a:cubicBezTo>
                    <a:cubicBezTo>
                      <a:pt x="1370" y="489"/>
                      <a:pt x="1501" y="346"/>
                      <a:pt x="1668" y="346"/>
                    </a:cubicBezTo>
                    <a:close/>
                    <a:moveTo>
                      <a:pt x="3573" y="346"/>
                    </a:moveTo>
                    <a:cubicBezTo>
                      <a:pt x="3739" y="346"/>
                      <a:pt x="3870" y="489"/>
                      <a:pt x="3870" y="643"/>
                    </a:cubicBezTo>
                    <a:cubicBezTo>
                      <a:pt x="3870" y="810"/>
                      <a:pt x="3739" y="941"/>
                      <a:pt x="3573" y="941"/>
                    </a:cubicBezTo>
                    <a:lnTo>
                      <a:pt x="3239" y="941"/>
                    </a:lnTo>
                    <a:lnTo>
                      <a:pt x="3239" y="643"/>
                    </a:lnTo>
                    <a:cubicBezTo>
                      <a:pt x="3239" y="489"/>
                      <a:pt x="3370" y="346"/>
                      <a:pt x="3537" y="346"/>
                    </a:cubicBezTo>
                    <a:close/>
                    <a:moveTo>
                      <a:pt x="3727" y="4370"/>
                    </a:moveTo>
                    <a:lnTo>
                      <a:pt x="3727" y="5049"/>
                    </a:lnTo>
                    <a:lnTo>
                      <a:pt x="1513" y="5049"/>
                    </a:lnTo>
                    <a:lnTo>
                      <a:pt x="1513" y="4370"/>
                    </a:lnTo>
                    <a:close/>
                    <a:moveTo>
                      <a:pt x="3739" y="5370"/>
                    </a:moveTo>
                    <a:lnTo>
                      <a:pt x="3739" y="5799"/>
                    </a:lnTo>
                    <a:lnTo>
                      <a:pt x="3727" y="5799"/>
                    </a:lnTo>
                    <a:cubicBezTo>
                      <a:pt x="3727" y="5930"/>
                      <a:pt x="3620" y="6037"/>
                      <a:pt x="3489" y="6037"/>
                    </a:cubicBezTo>
                    <a:lnTo>
                      <a:pt x="1763" y="6037"/>
                    </a:lnTo>
                    <a:cubicBezTo>
                      <a:pt x="1620" y="6037"/>
                      <a:pt x="1525" y="5930"/>
                      <a:pt x="1525" y="5799"/>
                    </a:cubicBezTo>
                    <a:lnTo>
                      <a:pt x="1525" y="5370"/>
                    </a:lnTo>
                    <a:close/>
                    <a:moveTo>
                      <a:pt x="1656" y="0"/>
                    </a:moveTo>
                    <a:cubicBezTo>
                      <a:pt x="1310" y="0"/>
                      <a:pt x="1037" y="286"/>
                      <a:pt x="1037" y="631"/>
                    </a:cubicBezTo>
                    <a:cubicBezTo>
                      <a:pt x="1037" y="977"/>
                      <a:pt x="1310" y="1262"/>
                      <a:pt x="1656" y="1262"/>
                    </a:cubicBezTo>
                    <a:lnTo>
                      <a:pt x="2001" y="1262"/>
                    </a:lnTo>
                    <a:lnTo>
                      <a:pt x="2001" y="2548"/>
                    </a:lnTo>
                    <a:cubicBezTo>
                      <a:pt x="2001" y="2644"/>
                      <a:pt x="2072" y="2715"/>
                      <a:pt x="2168" y="2715"/>
                    </a:cubicBezTo>
                    <a:cubicBezTo>
                      <a:pt x="2251" y="2715"/>
                      <a:pt x="2322" y="2644"/>
                      <a:pt x="2322" y="2548"/>
                    </a:cubicBezTo>
                    <a:lnTo>
                      <a:pt x="2322" y="1262"/>
                    </a:lnTo>
                    <a:lnTo>
                      <a:pt x="2906" y="1262"/>
                    </a:lnTo>
                    <a:lnTo>
                      <a:pt x="2906" y="4037"/>
                    </a:lnTo>
                    <a:lnTo>
                      <a:pt x="2322" y="4037"/>
                    </a:lnTo>
                    <a:lnTo>
                      <a:pt x="2322" y="3191"/>
                    </a:lnTo>
                    <a:cubicBezTo>
                      <a:pt x="2322" y="3108"/>
                      <a:pt x="2251" y="3025"/>
                      <a:pt x="2168" y="3025"/>
                    </a:cubicBezTo>
                    <a:cubicBezTo>
                      <a:pt x="2072" y="3025"/>
                      <a:pt x="2001" y="3108"/>
                      <a:pt x="2001" y="3191"/>
                    </a:cubicBezTo>
                    <a:lnTo>
                      <a:pt x="2001" y="4060"/>
                    </a:lnTo>
                    <a:lnTo>
                      <a:pt x="1513" y="4060"/>
                    </a:lnTo>
                    <a:cubicBezTo>
                      <a:pt x="1489" y="3596"/>
                      <a:pt x="1298" y="3167"/>
                      <a:pt x="941" y="2846"/>
                    </a:cubicBezTo>
                    <a:cubicBezTo>
                      <a:pt x="679" y="2608"/>
                      <a:pt x="465" y="2310"/>
                      <a:pt x="334" y="1989"/>
                    </a:cubicBezTo>
                    <a:cubicBezTo>
                      <a:pt x="305" y="1930"/>
                      <a:pt x="235" y="1887"/>
                      <a:pt x="165" y="1887"/>
                    </a:cubicBezTo>
                    <a:cubicBezTo>
                      <a:pt x="150" y="1887"/>
                      <a:pt x="135" y="1889"/>
                      <a:pt x="120" y="1893"/>
                    </a:cubicBezTo>
                    <a:cubicBezTo>
                      <a:pt x="48" y="1929"/>
                      <a:pt x="1" y="2036"/>
                      <a:pt x="36" y="2108"/>
                    </a:cubicBezTo>
                    <a:cubicBezTo>
                      <a:pt x="179" y="2477"/>
                      <a:pt x="417" y="2810"/>
                      <a:pt x="715" y="3084"/>
                    </a:cubicBezTo>
                    <a:cubicBezTo>
                      <a:pt x="1001" y="3358"/>
                      <a:pt x="1179" y="3727"/>
                      <a:pt x="1179" y="4120"/>
                    </a:cubicBezTo>
                    <a:lnTo>
                      <a:pt x="1179" y="5823"/>
                    </a:lnTo>
                    <a:cubicBezTo>
                      <a:pt x="1179" y="6096"/>
                      <a:pt x="1358" y="6311"/>
                      <a:pt x="1608" y="6382"/>
                    </a:cubicBezTo>
                    <a:cubicBezTo>
                      <a:pt x="1608" y="6513"/>
                      <a:pt x="1644" y="6644"/>
                      <a:pt x="1703" y="6775"/>
                    </a:cubicBezTo>
                    <a:cubicBezTo>
                      <a:pt x="1738" y="6837"/>
                      <a:pt x="1793" y="6872"/>
                      <a:pt x="1848" y="6872"/>
                    </a:cubicBezTo>
                    <a:cubicBezTo>
                      <a:pt x="1868" y="6872"/>
                      <a:pt x="1887" y="6868"/>
                      <a:pt x="1906" y="6858"/>
                    </a:cubicBezTo>
                    <a:cubicBezTo>
                      <a:pt x="1989" y="6811"/>
                      <a:pt x="2025" y="6715"/>
                      <a:pt x="1989" y="6644"/>
                    </a:cubicBezTo>
                    <a:cubicBezTo>
                      <a:pt x="1953" y="6573"/>
                      <a:pt x="1930" y="6477"/>
                      <a:pt x="1930" y="6394"/>
                    </a:cubicBezTo>
                    <a:lnTo>
                      <a:pt x="3263" y="6394"/>
                    </a:lnTo>
                    <a:cubicBezTo>
                      <a:pt x="3243" y="6759"/>
                      <a:pt x="2922" y="7025"/>
                      <a:pt x="2575" y="7025"/>
                    </a:cubicBezTo>
                    <a:cubicBezTo>
                      <a:pt x="2503" y="7025"/>
                      <a:pt x="2430" y="7014"/>
                      <a:pt x="2358" y="6989"/>
                    </a:cubicBezTo>
                    <a:cubicBezTo>
                      <a:pt x="2336" y="6981"/>
                      <a:pt x="2314" y="6977"/>
                      <a:pt x="2294" y="6977"/>
                    </a:cubicBezTo>
                    <a:cubicBezTo>
                      <a:pt x="2227" y="6977"/>
                      <a:pt x="2171" y="7018"/>
                      <a:pt x="2144" y="7073"/>
                    </a:cubicBezTo>
                    <a:cubicBezTo>
                      <a:pt x="2120" y="7168"/>
                      <a:pt x="2168" y="7251"/>
                      <a:pt x="2239" y="7287"/>
                    </a:cubicBezTo>
                    <a:cubicBezTo>
                      <a:pt x="2356" y="7330"/>
                      <a:pt x="2473" y="7350"/>
                      <a:pt x="2588" y="7350"/>
                    </a:cubicBezTo>
                    <a:cubicBezTo>
                      <a:pt x="3106" y="7350"/>
                      <a:pt x="3563" y="6940"/>
                      <a:pt x="3573" y="6394"/>
                    </a:cubicBezTo>
                    <a:cubicBezTo>
                      <a:pt x="3835" y="6334"/>
                      <a:pt x="4013" y="6108"/>
                      <a:pt x="4013" y="5846"/>
                    </a:cubicBezTo>
                    <a:lnTo>
                      <a:pt x="4013" y="4156"/>
                    </a:lnTo>
                    <a:cubicBezTo>
                      <a:pt x="4013" y="3798"/>
                      <a:pt x="4144" y="3465"/>
                      <a:pt x="4370" y="3203"/>
                    </a:cubicBezTo>
                    <a:cubicBezTo>
                      <a:pt x="4466" y="3108"/>
                      <a:pt x="4454" y="3001"/>
                      <a:pt x="4394" y="2941"/>
                    </a:cubicBezTo>
                    <a:cubicBezTo>
                      <a:pt x="4366" y="2913"/>
                      <a:pt x="4326" y="2898"/>
                      <a:pt x="4287" y="2898"/>
                    </a:cubicBezTo>
                    <a:cubicBezTo>
                      <a:pt x="4243" y="2898"/>
                      <a:pt x="4199" y="2916"/>
                      <a:pt x="4168" y="2953"/>
                    </a:cubicBezTo>
                    <a:cubicBezTo>
                      <a:pt x="3906" y="3251"/>
                      <a:pt x="3739" y="3644"/>
                      <a:pt x="3727" y="4060"/>
                    </a:cubicBezTo>
                    <a:lnTo>
                      <a:pt x="3239" y="4060"/>
                    </a:lnTo>
                    <a:lnTo>
                      <a:pt x="3239" y="1262"/>
                    </a:lnTo>
                    <a:lnTo>
                      <a:pt x="3573" y="1262"/>
                    </a:lnTo>
                    <a:cubicBezTo>
                      <a:pt x="3918" y="1262"/>
                      <a:pt x="4204" y="977"/>
                      <a:pt x="4204" y="631"/>
                    </a:cubicBezTo>
                    <a:cubicBezTo>
                      <a:pt x="4204" y="286"/>
                      <a:pt x="3918" y="0"/>
                      <a:pt x="3573" y="0"/>
                    </a:cubicBezTo>
                    <a:lnTo>
                      <a:pt x="3537" y="0"/>
                    </a:lnTo>
                    <a:cubicBezTo>
                      <a:pt x="3192" y="0"/>
                      <a:pt x="2906" y="286"/>
                      <a:pt x="2906" y="631"/>
                    </a:cubicBezTo>
                    <a:lnTo>
                      <a:pt x="2906" y="929"/>
                    </a:lnTo>
                    <a:lnTo>
                      <a:pt x="2322" y="929"/>
                    </a:lnTo>
                    <a:lnTo>
                      <a:pt x="2322" y="631"/>
                    </a:lnTo>
                    <a:cubicBezTo>
                      <a:pt x="2322" y="286"/>
                      <a:pt x="2049" y="0"/>
                      <a:pt x="170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5906;p59"/>
              <p:cNvSpPr/>
              <p:nvPr/>
            </p:nvSpPr>
            <p:spPr>
              <a:xfrm>
                <a:off x="1820345" y="3409706"/>
                <a:ext cx="177631" cy="144236"/>
              </a:xfrm>
              <a:custGeom>
                <a:avLst/>
                <a:gdLst/>
                <a:ahLst/>
                <a:cxnLst/>
                <a:rect l="l" t="t" r="r" b="b"/>
                <a:pathLst>
                  <a:path w="5585" h="4535" extrusionOk="0">
                    <a:moveTo>
                      <a:pt x="2818" y="1"/>
                    </a:moveTo>
                    <a:cubicBezTo>
                      <a:pt x="1382" y="1"/>
                      <a:pt x="0" y="1113"/>
                      <a:pt x="0" y="2782"/>
                    </a:cubicBezTo>
                    <a:cubicBezTo>
                      <a:pt x="0" y="2937"/>
                      <a:pt x="24" y="3080"/>
                      <a:pt x="36" y="3223"/>
                    </a:cubicBezTo>
                    <a:cubicBezTo>
                      <a:pt x="47" y="3299"/>
                      <a:pt x="107" y="3355"/>
                      <a:pt x="190" y="3355"/>
                    </a:cubicBezTo>
                    <a:cubicBezTo>
                      <a:pt x="198" y="3355"/>
                      <a:pt x="206" y="3355"/>
                      <a:pt x="214" y="3354"/>
                    </a:cubicBezTo>
                    <a:cubicBezTo>
                      <a:pt x="298" y="3342"/>
                      <a:pt x="357" y="3259"/>
                      <a:pt x="345" y="3175"/>
                    </a:cubicBezTo>
                    <a:cubicBezTo>
                      <a:pt x="333" y="3044"/>
                      <a:pt x="310" y="2925"/>
                      <a:pt x="310" y="2782"/>
                    </a:cubicBezTo>
                    <a:cubicBezTo>
                      <a:pt x="310" y="1416"/>
                      <a:pt x="1429" y="318"/>
                      <a:pt x="2779" y="318"/>
                    </a:cubicBezTo>
                    <a:cubicBezTo>
                      <a:pt x="2793" y="318"/>
                      <a:pt x="2807" y="318"/>
                      <a:pt x="2822" y="318"/>
                    </a:cubicBezTo>
                    <a:cubicBezTo>
                      <a:pt x="4143" y="330"/>
                      <a:pt x="5227" y="1437"/>
                      <a:pt x="5239" y="2759"/>
                    </a:cubicBezTo>
                    <a:lnTo>
                      <a:pt x="5239" y="2782"/>
                    </a:lnTo>
                    <a:cubicBezTo>
                      <a:pt x="5239" y="3318"/>
                      <a:pt x="5060" y="3842"/>
                      <a:pt x="4751" y="4271"/>
                    </a:cubicBezTo>
                    <a:cubicBezTo>
                      <a:pt x="4691" y="4354"/>
                      <a:pt x="4703" y="4437"/>
                      <a:pt x="4775" y="4497"/>
                    </a:cubicBezTo>
                    <a:cubicBezTo>
                      <a:pt x="4809" y="4522"/>
                      <a:pt x="4844" y="4534"/>
                      <a:pt x="4877" y="4534"/>
                    </a:cubicBezTo>
                    <a:cubicBezTo>
                      <a:pt x="4923" y="4534"/>
                      <a:pt x="4966" y="4510"/>
                      <a:pt x="5001" y="4461"/>
                    </a:cubicBezTo>
                    <a:cubicBezTo>
                      <a:pt x="5370" y="3973"/>
                      <a:pt x="5572" y="3390"/>
                      <a:pt x="5572" y="2782"/>
                    </a:cubicBezTo>
                    <a:cubicBezTo>
                      <a:pt x="5584" y="2782"/>
                      <a:pt x="5584" y="2771"/>
                      <a:pt x="5584" y="2759"/>
                    </a:cubicBezTo>
                    <a:cubicBezTo>
                      <a:pt x="5572" y="2032"/>
                      <a:pt x="5286" y="1342"/>
                      <a:pt x="4763" y="818"/>
                    </a:cubicBezTo>
                    <a:cubicBezTo>
                      <a:pt x="4198" y="253"/>
                      <a:pt x="3502" y="1"/>
                      <a:pt x="281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5907;p59"/>
              <p:cNvSpPr/>
              <p:nvPr/>
            </p:nvSpPr>
            <p:spPr>
              <a:xfrm>
                <a:off x="1904406" y="3361108"/>
                <a:ext cx="10241" cy="32982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37" extrusionOk="0">
                    <a:moveTo>
                      <a:pt x="155" y="0"/>
                    </a:moveTo>
                    <a:cubicBezTo>
                      <a:pt x="72" y="0"/>
                      <a:pt x="0" y="72"/>
                      <a:pt x="0" y="167"/>
                    </a:cubicBezTo>
                    <a:lnTo>
                      <a:pt x="0" y="870"/>
                    </a:lnTo>
                    <a:cubicBezTo>
                      <a:pt x="0" y="965"/>
                      <a:pt x="72" y="1036"/>
                      <a:pt x="155" y="1036"/>
                    </a:cubicBezTo>
                    <a:cubicBezTo>
                      <a:pt x="250" y="1036"/>
                      <a:pt x="322" y="965"/>
                      <a:pt x="322" y="870"/>
                    </a:cubicBezTo>
                    <a:lnTo>
                      <a:pt x="322" y="167"/>
                    </a:lnTo>
                    <a:cubicBezTo>
                      <a:pt x="310" y="60"/>
                      <a:pt x="250" y="0"/>
                      <a:pt x="1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5908;p59"/>
              <p:cNvSpPr/>
              <p:nvPr/>
            </p:nvSpPr>
            <p:spPr>
              <a:xfrm>
                <a:off x="1836248" y="3378219"/>
                <a:ext cx="23504" cy="29865"/>
              </a:xfrm>
              <a:custGeom>
                <a:avLst/>
                <a:gdLst/>
                <a:ahLst/>
                <a:cxnLst/>
                <a:rect l="l" t="t" r="r" b="b"/>
                <a:pathLst>
                  <a:path w="739" h="939" extrusionOk="0">
                    <a:moveTo>
                      <a:pt x="181" y="0"/>
                    </a:moveTo>
                    <a:cubicBezTo>
                      <a:pt x="154" y="0"/>
                      <a:pt x="125" y="7"/>
                      <a:pt x="95" y="22"/>
                    </a:cubicBezTo>
                    <a:cubicBezTo>
                      <a:pt x="24" y="70"/>
                      <a:pt x="0" y="165"/>
                      <a:pt x="36" y="248"/>
                    </a:cubicBezTo>
                    <a:lnTo>
                      <a:pt x="393" y="855"/>
                    </a:lnTo>
                    <a:cubicBezTo>
                      <a:pt x="429" y="903"/>
                      <a:pt x="488" y="939"/>
                      <a:pt x="536" y="939"/>
                    </a:cubicBezTo>
                    <a:cubicBezTo>
                      <a:pt x="667" y="939"/>
                      <a:pt x="738" y="796"/>
                      <a:pt x="679" y="701"/>
                    </a:cubicBezTo>
                    <a:lnTo>
                      <a:pt x="322" y="82"/>
                    </a:lnTo>
                    <a:cubicBezTo>
                      <a:pt x="289" y="33"/>
                      <a:pt x="239" y="0"/>
                      <a:pt x="1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5909;p59"/>
              <p:cNvSpPr/>
              <p:nvPr/>
            </p:nvSpPr>
            <p:spPr>
              <a:xfrm>
                <a:off x="1787014" y="3427072"/>
                <a:ext cx="31073" cy="21691"/>
              </a:xfrm>
              <a:custGeom>
                <a:avLst/>
                <a:gdLst/>
                <a:ahLst/>
                <a:cxnLst/>
                <a:rect l="l" t="t" r="r" b="b"/>
                <a:pathLst>
                  <a:path w="977" h="682" extrusionOk="0">
                    <a:moveTo>
                      <a:pt x="187" y="0"/>
                    </a:moveTo>
                    <a:cubicBezTo>
                      <a:pt x="129" y="0"/>
                      <a:pt x="69" y="32"/>
                      <a:pt x="36" y="81"/>
                    </a:cubicBezTo>
                    <a:cubicBezTo>
                      <a:pt x="0" y="153"/>
                      <a:pt x="24" y="260"/>
                      <a:pt x="96" y="308"/>
                    </a:cubicBezTo>
                    <a:lnTo>
                      <a:pt x="715" y="665"/>
                    </a:lnTo>
                    <a:cubicBezTo>
                      <a:pt x="737" y="676"/>
                      <a:pt x="762" y="681"/>
                      <a:pt x="788" y="681"/>
                    </a:cubicBezTo>
                    <a:cubicBezTo>
                      <a:pt x="846" y="681"/>
                      <a:pt x="904" y="655"/>
                      <a:pt x="929" y="605"/>
                    </a:cubicBezTo>
                    <a:cubicBezTo>
                      <a:pt x="977" y="510"/>
                      <a:pt x="953" y="427"/>
                      <a:pt x="870" y="379"/>
                    </a:cubicBezTo>
                    <a:lnTo>
                      <a:pt x="262" y="22"/>
                    </a:lnTo>
                    <a:cubicBezTo>
                      <a:pt x="240" y="7"/>
                      <a:pt x="214" y="0"/>
                      <a:pt x="1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5910;p59"/>
              <p:cNvSpPr/>
              <p:nvPr/>
            </p:nvSpPr>
            <p:spPr>
              <a:xfrm>
                <a:off x="1768821" y="3494021"/>
                <a:ext cx="33363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334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51"/>
                      <a:pt x="72" y="334"/>
                      <a:pt x="168" y="334"/>
                    </a:cubicBezTo>
                    <a:lnTo>
                      <a:pt x="882" y="334"/>
                    </a:lnTo>
                    <a:cubicBezTo>
                      <a:pt x="965" y="334"/>
                      <a:pt x="1049" y="251"/>
                      <a:pt x="1049" y="167"/>
                    </a:cubicBezTo>
                    <a:cubicBezTo>
                      <a:pt x="1049" y="72"/>
                      <a:pt x="965" y="1"/>
                      <a:pt x="88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5911;p59"/>
              <p:cNvSpPr/>
              <p:nvPr/>
            </p:nvSpPr>
            <p:spPr>
              <a:xfrm>
                <a:off x="2014610" y="3495930"/>
                <a:ext cx="32950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334" extrusionOk="0">
                    <a:moveTo>
                      <a:pt x="167" y="0"/>
                    </a:moveTo>
                    <a:cubicBezTo>
                      <a:pt x="71" y="0"/>
                      <a:pt x="0" y="71"/>
                      <a:pt x="0" y="167"/>
                    </a:cubicBezTo>
                    <a:cubicBezTo>
                      <a:pt x="0" y="250"/>
                      <a:pt x="71" y="333"/>
                      <a:pt x="167" y="333"/>
                    </a:cubicBezTo>
                    <a:lnTo>
                      <a:pt x="881" y="333"/>
                    </a:lnTo>
                    <a:cubicBezTo>
                      <a:pt x="964" y="333"/>
                      <a:pt x="1036" y="250"/>
                      <a:pt x="1036" y="167"/>
                    </a:cubicBezTo>
                    <a:cubicBezTo>
                      <a:pt x="1024" y="71"/>
                      <a:pt x="953" y="0"/>
                      <a:pt x="8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5912;p59"/>
              <p:cNvSpPr/>
              <p:nvPr/>
            </p:nvSpPr>
            <p:spPr>
              <a:xfrm>
                <a:off x="1999439" y="3428948"/>
                <a:ext cx="31105" cy="21882"/>
              </a:xfrm>
              <a:custGeom>
                <a:avLst/>
                <a:gdLst/>
                <a:ahLst/>
                <a:cxnLst/>
                <a:rect l="l" t="t" r="r" b="b"/>
                <a:pathLst>
                  <a:path w="978" h="688" extrusionOk="0">
                    <a:moveTo>
                      <a:pt x="795" y="1"/>
                    </a:moveTo>
                    <a:cubicBezTo>
                      <a:pt x="769" y="1"/>
                      <a:pt x="741" y="8"/>
                      <a:pt x="715" y="22"/>
                    </a:cubicBezTo>
                    <a:lnTo>
                      <a:pt x="108" y="380"/>
                    </a:lnTo>
                    <a:cubicBezTo>
                      <a:pt x="25" y="427"/>
                      <a:pt x="1" y="511"/>
                      <a:pt x="48" y="606"/>
                    </a:cubicBezTo>
                    <a:cubicBezTo>
                      <a:pt x="73" y="655"/>
                      <a:pt x="125" y="687"/>
                      <a:pt x="183" y="687"/>
                    </a:cubicBezTo>
                    <a:cubicBezTo>
                      <a:pt x="209" y="687"/>
                      <a:pt x="237" y="680"/>
                      <a:pt x="263" y="665"/>
                    </a:cubicBezTo>
                    <a:lnTo>
                      <a:pt x="882" y="308"/>
                    </a:lnTo>
                    <a:cubicBezTo>
                      <a:pt x="953" y="249"/>
                      <a:pt x="977" y="153"/>
                      <a:pt x="941" y="82"/>
                    </a:cubicBezTo>
                    <a:cubicBezTo>
                      <a:pt x="909" y="33"/>
                      <a:pt x="854" y="1"/>
                      <a:pt x="7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5913;p59"/>
              <p:cNvSpPr/>
              <p:nvPr/>
            </p:nvSpPr>
            <p:spPr>
              <a:xfrm>
                <a:off x="1958156" y="3379269"/>
                <a:ext cx="23917" cy="29579"/>
              </a:xfrm>
              <a:custGeom>
                <a:avLst/>
                <a:gdLst/>
                <a:ahLst/>
                <a:cxnLst/>
                <a:rect l="l" t="t" r="r" b="b"/>
                <a:pathLst>
                  <a:path w="752" h="930" extrusionOk="0">
                    <a:moveTo>
                      <a:pt x="562" y="0"/>
                    </a:moveTo>
                    <a:cubicBezTo>
                      <a:pt x="506" y="0"/>
                      <a:pt x="449" y="30"/>
                      <a:pt x="418" y="84"/>
                    </a:cubicBezTo>
                    <a:lnTo>
                      <a:pt x="61" y="691"/>
                    </a:lnTo>
                    <a:cubicBezTo>
                      <a:pt x="1" y="799"/>
                      <a:pt x="72" y="930"/>
                      <a:pt x="191" y="930"/>
                    </a:cubicBezTo>
                    <a:cubicBezTo>
                      <a:pt x="251" y="930"/>
                      <a:pt x="299" y="894"/>
                      <a:pt x="334" y="858"/>
                    </a:cubicBezTo>
                    <a:lnTo>
                      <a:pt x="692" y="239"/>
                    </a:lnTo>
                    <a:cubicBezTo>
                      <a:pt x="751" y="168"/>
                      <a:pt x="715" y="72"/>
                      <a:pt x="644" y="25"/>
                    </a:cubicBezTo>
                    <a:cubicBezTo>
                      <a:pt x="619" y="8"/>
                      <a:pt x="591" y="0"/>
                      <a:pt x="5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868" y="1698550"/>
            <a:ext cx="4613275" cy="27273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4047205" y="2370691"/>
            <a:ext cx="323739" cy="319169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3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48289" y="228807"/>
            <a:ext cx="1792478" cy="740713"/>
            <a:chOff x="648289" y="228807"/>
            <a:chExt cx="1792478" cy="740713"/>
          </a:xfrm>
        </p:grpSpPr>
        <p:sp>
          <p:nvSpPr>
            <p:cNvPr id="51" name="직사각형 50"/>
            <p:cNvSpPr/>
            <p:nvPr/>
          </p:nvSpPr>
          <p:spPr>
            <a:xfrm>
              <a:off x="678305" y="457005"/>
              <a:ext cx="1677504" cy="51251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48289" y="228807"/>
              <a:ext cx="179247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000" dirty="0" err="1" smtClean="0">
                  <a:latin typeface="상상토끼 신비는일곱살" pitchFamily="18" charset="-127"/>
                  <a:ea typeface="상상토끼 신비는일곱살" pitchFamily="18" charset="-127"/>
                </a:rPr>
                <a:t>댓글</a:t>
              </a:r>
              <a:r>
                <a:rPr lang="ko-KR" altLang="en-US" sz="4000" dirty="0" smtClean="0">
                  <a:latin typeface="상상토끼 신비는일곱살" pitchFamily="18" charset="-127"/>
                  <a:ea typeface="상상토끼 신비는일곱살" pitchFamily="18" charset="-127"/>
                </a:rPr>
                <a:t> </a:t>
              </a:r>
              <a:r>
                <a:rPr lang="ko-KR" altLang="en-US" sz="4000" dirty="0" err="1" smtClean="0">
                  <a:latin typeface="상상토끼 신비는일곱살" pitchFamily="18" charset="-127"/>
                  <a:ea typeface="상상토끼 신비는일곱살" pitchFamily="18" charset="-127"/>
                </a:rPr>
                <a:t>갯수</a:t>
              </a:r>
              <a:endParaRPr lang="ko-KR" altLang="en-US" sz="3200" dirty="0"/>
            </a:p>
          </p:txBody>
        </p:sp>
      </p:grp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514475"/>
            <a:ext cx="5772150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923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48289" y="228807"/>
            <a:ext cx="1792478" cy="740713"/>
            <a:chOff x="648289" y="228807"/>
            <a:chExt cx="1792478" cy="740713"/>
          </a:xfrm>
        </p:grpSpPr>
        <p:sp>
          <p:nvSpPr>
            <p:cNvPr id="51" name="직사각형 50"/>
            <p:cNvSpPr/>
            <p:nvPr/>
          </p:nvSpPr>
          <p:spPr>
            <a:xfrm>
              <a:off x="678305" y="457005"/>
              <a:ext cx="1677504" cy="51251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48289" y="228807"/>
              <a:ext cx="179247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000" dirty="0" err="1" smtClean="0">
                  <a:latin typeface="상상토끼 신비는일곱살" pitchFamily="18" charset="-127"/>
                  <a:ea typeface="상상토끼 신비는일곱살" pitchFamily="18" charset="-127"/>
                </a:rPr>
                <a:t>댓글</a:t>
              </a:r>
              <a:r>
                <a:rPr lang="ko-KR" altLang="en-US" sz="4000" dirty="0" smtClean="0">
                  <a:latin typeface="상상토끼 신비는일곱살" pitchFamily="18" charset="-127"/>
                  <a:ea typeface="상상토끼 신비는일곱살" pitchFamily="18" charset="-127"/>
                </a:rPr>
                <a:t> </a:t>
              </a:r>
              <a:r>
                <a:rPr lang="ko-KR" altLang="en-US" sz="4000" dirty="0" err="1" smtClean="0">
                  <a:latin typeface="상상토끼 신비는일곱살" pitchFamily="18" charset="-127"/>
                  <a:ea typeface="상상토끼 신비는일곱살" pitchFamily="18" charset="-127"/>
                </a:rPr>
                <a:t>갯수</a:t>
              </a:r>
              <a:endParaRPr lang="ko-KR" altLang="en-US" sz="3200" dirty="0"/>
            </a:p>
          </p:txBody>
        </p:sp>
      </p:grp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745" y="1104705"/>
            <a:ext cx="5995035" cy="3702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046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29"/>
          <p:cNvSpPr txBox="1">
            <a:spLocks noGrp="1"/>
          </p:cNvSpPr>
          <p:nvPr>
            <p:ph type="subTitle" idx="1"/>
          </p:nvPr>
        </p:nvSpPr>
        <p:spPr>
          <a:xfrm>
            <a:off x="3965982" y="4290961"/>
            <a:ext cx="1593900" cy="6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smtClean="0">
                <a:latin typeface="DX영화자막 M" pitchFamily="18" charset="-127"/>
                <a:ea typeface="DX영화자막 M" pitchFamily="18" charset="-127"/>
              </a:rPr>
              <a:t>1 button 2 events</a:t>
            </a:r>
            <a:endParaRPr sz="1200" dirty="0">
              <a:latin typeface="DX영화자막 M" pitchFamily="18" charset="-127"/>
              <a:ea typeface="DX영화자막 M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48289" y="228807"/>
            <a:ext cx="3387466" cy="740713"/>
            <a:chOff x="648289" y="228807"/>
            <a:chExt cx="3387466" cy="740713"/>
          </a:xfrm>
        </p:grpSpPr>
        <p:sp>
          <p:nvSpPr>
            <p:cNvPr id="51" name="직사각형 50"/>
            <p:cNvSpPr/>
            <p:nvPr/>
          </p:nvSpPr>
          <p:spPr>
            <a:xfrm>
              <a:off x="678305" y="457005"/>
              <a:ext cx="3263775" cy="51251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48289" y="228807"/>
              <a:ext cx="338746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000" dirty="0" err="1" smtClean="0">
                  <a:latin typeface="상상토끼 신비는일곱살" pitchFamily="18" charset="-127"/>
                  <a:ea typeface="상상토끼 신비는일곱살" pitchFamily="18" charset="-127"/>
                </a:rPr>
                <a:t>은지봇이</a:t>
              </a:r>
              <a:r>
                <a:rPr lang="ko-KR" altLang="en-US" sz="4000" dirty="0" smtClean="0">
                  <a:latin typeface="상상토끼 신비는일곱살" pitchFamily="18" charset="-127"/>
                  <a:ea typeface="상상토끼 신비는일곱살" pitchFamily="18" charset="-127"/>
                </a:rPr>
                <a:t> 한 </a:t>
              </a:r>
              <a:r>
                <a:rPr lang="ko-KR" altLang="en-US" sz="4000" dirty="0" smtClean="0">
                  <a:latin typeface="상상토끼 신비는일곱살" pitchFamily="18" charset="-127"/>
                  <a:ea typeface="상상토끼 신비는일곱살" pitchFamily="18" charset="-127"/>
                </a:rPr>
                <a:t>일 </a:t>
              </a:r>
              <a:r>
                <a:rPr lang="en-US" altLang="ko-KR" sz="2800" dirty="0" smtClean="0">
                  <a:latin typeface="상상토끼 신비는일곱살" pitchFamily="18" charset="-127"/>
                  <a:ea typeface="상상토끼 신비는일곱살" pitchFamily="18" charset="-127"/>
                </a:rPr>
                <a:t>(</a:t>
              </a:r>
              <a:r>
                <a:rPr lang="ko-KR" altLang="en-US" sz="2800" dirty="0" err="1" smtClean="0">
                  <a:latin typeface="상상토끼 신비는일곱살" pitchFamily="18" charset="-127"/>
                  <a:ea typeface="상상토끼 신비는일곱살" pitchFamily="18" charset="-127"/>
                </a:rPr>
                <a:t>댓글</a:t>
              </a:r>
              <a:r>
                <a:rPr lang="en-US" altLang="ko-KR" sz="2800" dirty="0" smtClean="0">
                  <a:latin typeface="상상토끼 신비는일곱살" pitchFamily="18" charset="-127"/>
                  <a:ea typeface="상상토끼 신비는일곱살" pitchFamily="18" charset="-127"/>
                </a:rPr>
                <a:t>)</a:t>
              </a:r>
              <a:endParaRPr lang="ko-KR" altLang="en-US" sz="2800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370944" y="936693"/>
            <a:ext cx="619722" cy="619722"/>
            <a:chOff x="7401550" y="1185528"/>
            <a:chExt cx="619722" cy="619722"/>
          </a:xfrm>
        </p:grpSpPr>
        <p:sp>
          <p:nvSpPr>
            <p:cNvPr id="86" name="Google Shape;3346;p29"/>
            <p:cNvSpPr/>
            <p:nvPr/>
          </p:nvSpPr>
          <p:spPr>
            <a:xfrm>
              <a:off x="7401550" y="1185528"/>
              <a:ext cx="619722" cy="619722"/>
            </a:xfrm>
            <a:prstGeom prst="diamond">
              <a:avLst/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" name="Google Shape;15902;p59"/>
            <p:cNvGrpSpPr/>
            <p:nvPr/>
          </p:nvGrpSpPr>
          <p:grpSpPr>
            <a:xfrm>
              <a:off x="7580286" y="1331315"/>
              <a:ext cx="278739" cy="339073"/>
              <a:chOff x="1768821" y="3361108"/>
              <a:chExt cx="278739" cy="339073"/>
            </a:xfrm>
            <a:solidFill>
              <a:schemeClr val="bg1"/>
            </a:solidFill>
          </p:grpSpPr>
          <p:sp>
            <p:nvSpPr>
              <p:cNvPr id="88" name="Google Shape;15903;p59"/>
              <p:cNvSpPr/>
              <p:nvPr/>
            </p:nvSpPr>
            <p:spPr>
              <a:xfrm>
                <a:off x="1784374" y="3549744"/>
                <a:ext cx="32218" cy="21564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678" extrusionOk="0">
                    <a:moveTo>
                      <a:pt x="830" y="1"/>
                    </a:moveTo>
                    <a:cubicBezTo>
                      <a:pt x="804" y="1"/>
                      <a:pt x="776" y="8"/>
                      <a:pt x="750" y="23"/>
                    </a:cubicBezTo>
                    <a:lnTo>
                      <a:pt x="143" y="380"/>
                    </a:lnTo>
                    <a:cubicBezTo>
                      <a:pt x="0" y="451"/>
                      <a:pt x="48" y="677"/>
                      <a:pt x="214" y="677"/>
                    </a:cubicBezTo>
                    <a:cubicBezTo>
                      <a:pt x="238" y="677"/>
                      <a:pt x="274" y="677"/>
                      <a:pt x="286" y="665"/>
                    </a:cubicBezTo>
                    <a:lnTo>
                      <a:pt x="893" y="308"/>
                    </a:lnTo>
                    <a:cubicBezTo>
                      <a:pt x="1000" y="261"/>
                      <a:pt x="1012" y="154"/>
                      <a:pt x="976" y="82"/>
                    </a:cubicBezTo>
                    <a:cubicBezTo>
                      <a:pt x="944" y="33"/>
                      <a:pt x="889" y="1"/>
                      <a:pt x="83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5904;p59"/>
              <p:cNvSpPr/>
              <p:nvPr/>
            </p:nvSpPr>
            <p:spPr>
              <a:xfrm>
                <a:off x="1998326" y="3551652"/>
                <a:ext cx="32218" cy="21532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677" extrusionOk="0">
                    <a:moveTo>
                      <a:pt x="199" y="0"/>
                    </a:moveTo>
                    <a:cubicBezTo>
                      <a:pt x="141" y="0"/>
                      <a:pt x="80" y="33"/>
                      <a:pt x="48" y="82"/>
                    </a:cubicBezTo>
                    <a:cubicBezTo>
                      <a:pt x="0" y="153"/>
                      <a:pt x="36" y="260"/>
                      <a:pt x="107" y="308"/>
                    </a:cubicBezTo>
                    <a:cubicBezTo>
                      <a:pt x="726" y="665"/>
                      <a:pt x="714" y="677"/>
                      <a:pt x="810" y="677"/>
                    </a:cubicBezTo>
                    <a:cubicBezTo>
                      <a:pt x="953" y="677"/>
                      <a:pt x="1012" y="451"/>
                      <a:pt x="881" y="379"/>
                    </a:cubicBezTo>
                    <a:lnTo>
                      <a:pt x="274" y="22"/>
                    </a:lnTo>
                    <a:cubicBezTo>
                      <a:pt x="251" y="7"/>
                      <a:pt x="226" y="0"/>
                      <a:pt x="1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5905;p59"/>
              <p:cNvSpPr/>
              <p:nvPr/>
            </p:nvSpPr>
            <p:spPr>
              <a:xfrm>
                <a:off x="1826007" y="3466383"/>
                <a:ext cx="142041" cy="233799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7351" extrusionOk="0">
                    <a:moveTo>
                      <a:pt x="1715" y="346"/>
                    </a:moveTo>
                    <a:cubicBezTo>
                      <a:pt x="1882" y="346"/>
                      <a:pt x="2013" y="489"/>
                      <a:pt x="2013" y="643"/>
                    </a:cubicBezTo>
                    <a:lnTo>
                      <a:pt x="2013" y="941"/>
                    </a:lnTo>
                    <a:lnTo>
                      <a:pt x="1668" y="941"/>
                    </a:lnTo>
                    <a:cubicBezTo>
                      <a:pt x="1501" y="941"/>
                      <a:pt x="1370" y="810"/>
                      <a:pt x="1370" y="643"/>
                    </a:cubicBezTo>
                    <a:cubicBezTo>
                      <a:pt x="1370" y="489"/>
                      <a:pt x="1501" y="346"/>
                      <a:pt x="1668" y="346"/>
                    </a:cubicBezTo>
                    <a:close/>
                    <a:moveTo>
                      <a:pt x="3573" y="346"/>
                    </a:moveTo>
                    <a:cubicBezTo>
                      <a:pt x="3739" y="346"/>
                      <a:pt x="3870" y="489"/>
                      <a:pt x="3870" y="643"/>
                    </a:cubicBezTo>
                    <a:cubicBezTo>
                      <a:pt x="3870" y="810"/>
                      <a:pt x="3739" y="941"/>
                      <a:pt x="3573" y="941"/>
                    </a:cubicBezTo>
                    <a:lnTo>
                      <a:pt x="3239" y="941"/>
                    </a:lnTo>
                    <a:lnTo>
                      <a:pt x="3239" y="643"/>
                    </a:lnTo>
                    <a:cubicBezTo>
                      <a:pt x="3239" y="489"/>
                      <a:pt x="3370" y="346"/>
                      <a:pt x="3537" y="346"/>
                    </a:cubicBezTo>
                    <a:close/>
                    <a:moveTo>
                      <a:pt x="3727" y="4370"/>
                    </a:moveTo>
                    <a:lnTo>
                      <a:pt x="3727" y="5049"/>
                    </a:lnTo>
                    <a:lnTo>
                      <a:pt x="1513" y="5049"/>
                    </a:lnTo>
                    <a:lnTo>
                      <a:pt x="1513" y="4370"/>
                    </a:lnTo>
                    <a:close/>
                    <a:moveTo>
                      <a:pt x="3739" y="5370"/>
                    </a:moveTo>
                    <a:lnTo>
                      <a:pt x="3739" y="5799"/>
                    </a:lnTo>
                    <a:lnTo>
                      <a:pt x="3727" y="5799"/>
                    </a:lnTo>
                    <a:cubicBezTo>
                      <a:pt x="3727" y="5930"/>
                      <a:pt x="3620" y="6037"/>
                      <a:pt x="3489" y="6037"/>
                    </a:cubicBezTo>
                    <a:lnTo>
                      <a:pt x="1763" y="6037"/>
                    </a:lnTo>
                    <a:cubicBezTo>
                      <a:pt x="1620" y="6037"/>
                      <a:pt x="1525" y="5930"/>
                      <a:pt x="1525" y="5799"/>
                    </a:cubicBezTo>
                    <a:lnTo>
                      <a:pt x="1525" y="5370"/>
                    </a:lnTo>
                    <a:close/>
                    <a:moveTo>
                      <a:pt x="1656" y="0"/>
                    </a:moveTo>
                    <a:cubicBezTo>
                      <a:pt x="1310" y="0"/>
                      <a:pt x="1037" y="286"/>
                      <a:pt x="1037" y="631"/>
                    </a:cubicBezTo>
                    <a:cubicBezTo>
                      <a:pt x="1037" y="977"/>
                      <a:pt x="1310" y="1262"/>
                      <a:pt x="1656" y="1262"/>
                    </a:cubicBezTo>
                    <a:lnTo>
                      <a:pt x="2001" y="1262"/>
                    </a:lnTo>
                    <a:lnTo>
                      <a:pt x="2001" y="2548"/>
                    </a:lnTo>
                    <a:cubicBezTo>
                      <a:pt x="2001" y="2644"/>
                      <a:pt x="2072" y="2715"/>
                      <a:pt x="2168" y="2715"/>
                    </a:cubicBezTo>
                    <a:cubicBezTo>
                      <a:pt x="2251" y="2715"/>
                      <a:pt x="2322" y="2644"/>
                      <a:pt x="2322" y="2548"/>
                    </a:cubicBezTo>
                    <a:lnTo>
                      <a:pt x="2322" y="1262"/>
                    </a:lnTo>
                    <a:lnTo>
                      <a:pt x="2906" y="1262"/>
                    </a:lnTo>
                    <a:lnTo>
                      <a:pt x="2906" y="4037"/>
                    </a:lnTo>
                    <a:lnTo>
                      <a:pt x="2322" y="4037"/>
                    </a:lnTo>
                    <a:lnTo>
                      <a:pt x="2322" y="3191"/>
                    </a:lnTo>
                    <a:cubicBezTo>
                      <a:pt x="2322" y="3108"/>
                      <a:pt x="2251" y="3025"/>
                      <a:pt x="2168" y="3025"/>
                    </a:cubicBezTo>
                    <a:cubicBezTo>
                      <a:pt x="2072" y="3025"/>
                      <a:pt x="2001" y="3108"/>
                      <a:pt x="2001" y="3191"/>
                    </a:cubicBezTo>
                    <a:lnTo>
                      <a:pt x="2001" y="4060"/>
                    </a:lnTo>
                    <a:lnTo>
                      <a:pt x="1513" y="4060"/>
                    </a:lnTo>
                    <a:cubicBezTo>
                      <a:pt x="1489" y="3596"/>
                      <a:pt x="1298" y="3167"/>
                      <a:pt x="941" y="2846"/>
                    </a:cubicBezTo>
                    <a:cubicBezTo>
                      <a:pt x="679" y="2608"/>
                      <a:pt x="465" y="2310"/>
                      <a:pt x="334" y="1989"/>
                    </a:cubicBezTo>
                    <a:cubicBezTo>
                      <a:pt x="305" y="1930"/>
                      <a:pt x="235" y="1887"/>
                      <a:pt x="165" y="1887"/>
                    </a:cubicBezTo>
                    <a:cubicBezTo>
                      <a:pt x="150" y="1887"/>
                      <a:pt x="135" y="1889"/>
                      <a:pt x="120" y="1893"/>
                    </a:cubicBezTo>
                    <a:cubicBezTo>
                      <a:pt x="48" y="1929"/>
                      <a:pt x="1" y="2036"/>
                      <a:pt x="36" y="2108"/>
                    </a:cubicBezTo>
                    <a:cubicBezTo>
                      <a:pt x="179" y="2477"/>
                      <a:pt x="417" y="2810"/>
                      <a:pt x="715" y="3084"/>
                    </a:cubicBezTo>
                    <a:cubicBezTo>
                      <a:pt x="1001" y="3358"/>
                      <a:pt x="1179" y="3727"/>
                      <a:pt x="1179" y="4120"/>
                    </a:cubicBezTo>
                    <a:lnTo>
                      <a:pt x="1179" y="5823"/>
                    </a:lnTo>
                    <a:cubicBezTo>
                      <a:pt x="1179" y="6096"/>
                      <a:pt x="1358" y="6311"/>
                      <a:pt x="1608" y="6382"/>
                    </a:cubicBezTo>
                    <a:cubicBezTo>
                      <a:pt x="1608" y="6513"/>
                      <a:pt x="1644" y="6644"/>
                      <a:pt x="1703" y="6775"/>
                    </a:cubicBezTo>
                    <a:cubicBezTo>
                      <a:pt x="1738" y="6837"/>
                      <a:pt x="1793" y="6872"/>
                      <a:pt x="1848" y="6872"/>
                    </a:cubicBezTo>
                    <a:cubicBezTo>
                      <a:pt x="1868" y="6872"/>
                      <a:pt x="1887" y="6868"/>
                      <a:pt x="1906" y="6858"/>
                    </a:cubicBezTo>
                    <a:cubicBezTo>
                      <a:pt x="1989" y="6811"/>
                      <a:pt x="2025" y="6715"/>
                      <a:pt x="1989" y="6644"/>
                    </a:cubicBezTo>
                    <a:cubicBezTo>
                      <a:pt x="1953" y="6573"/>
                      <a:pt x="1930" y="6477"/>
                      <a:pt x="1930" y="6394"/>
                    </a:cubicBezTo>
                    <a:lnTo>
                      <a:pt x="3263" y="6394"/>
                    </a:lnTo>
                    <a:cubicBezTo>
                      <a:pt x="3243" y="6759"/>
                      <a:pt x="2922" y="7025"/>
                      <a:pt x="2575" y="7025"/>
                    </a:cubicBezTo>
                    <a:cubicBezTo>
                      <a:pt x="2503" y="7025"/>
                      <a:pt x="2430" y="7014"/>
                      <a:pt x="2358" y="6989"/>
                    </a:cubicBezTo>
                    <a:cubicBezTo>
                      <a:pt x="2336" y="6981"/>
                      <a:pt x="2314" y="6977"/>
                      <a:pt x="2294" y="6977"/>
                    </a:cubicBezTo>
                    <a:cubicBezTo>
                      <a:pt x="2227" y="6977"/>
                      <a:pt x="2171" y="7018"/>
                      <a:pt x="2144" y="7073"/>
                    </a:cubicBezTo>
                    <a:cubicBezTo>
                      <a:pt x="2120" y="7168"/>
                      <a:pt x="2168" y="7251"/>
                      <a:pt x="2239" y="7287"/>
                    </a:cubicBezTo>
                    <a:cubicBezTo>
                      <a:pt x="2356" y="7330"/>
                      <a:pt x="2473" y="7350"/>
                      <a:pt x="2588" y="7350"/>
                    </a:cubicBezTo>
                    <a:cubicBezTo>
                      <a:pt x="3106" y="7350"/>
                      <a:pt x="3563" y="6940"/>
                      <a:pt x="3573" y="6394"/>
                    </a:cubicBezTo>
                    <a:cubicBezTo>
                      <a:pt x="3835" y="6334"/>
                      <a:pt x="4013" y="6108"/>
                      <a:pt x="4013" y="5846"/>
                    </a:cubicBezTo>
                    <a:lnTo>
                      <a:pt x="4013" y="4156"/>
                    </a:lnTo>
                    <a:cubicBezTo>
                      <a:pt x="4013" y="3798"/>
                      <a:pt x="4144" y="3465"/>
                      <a:pt x="4370" y="3203"/>
                    </a:cubicBezTo>
                    <a:cubicBezTo>
                      <a:pt x="4466" y="3108"/>
                      <a:pt x="4454" y="3001"/>
                      <a:pt x="4394" y="2941"/>
                    </a:cubicBezTo>
                    <a:cubicBezTo>
                      <a:pt x="4366" y="2913"/>
                      <a:pt x="4326" y="2898"/>
                      <a:pt x="4287" y="2898"/>
                    </a:cubicBezTo>
                    <a:cubicBezTo>
                      <a:pt x="4243" y="2898"/>
                      <a:pt x="4199" y="2916"/>
                      <a:pt x="4168" y="2953"/>
                    </a:cubicBezTo>
                    <a:cubicBezTo>
                      <a:pt x="3906" y="3251"/>
                      <a:pt x="3739" y="3644"/>
                      <a:pt x="3727" y="4060"/>
                    </a:cubicBezTo>
                    <a:lnTo>
                      <a:pt x="3239" y="4060"/>
                    </a:lnTo>
                    <a:lnTo>
                      <a:pt x="3239" y="1262"/>
                    </a:lnTo>
                    <a:lnTo>
                      <a:pt x="3573" y="1262"/>
                    </a:lnTo>
                    <a:cubicBezTo>
                      <a:pt x="3918" y="1262"/>
                      <a:pt x="4204" y="977"/>
                      <a:pt x="4204" y="631"/>
                    </a:cubicBezTo>
                    <a:cubicBezTo>
                      <a:pt x="4204" y="286"/>
                      <a:pt x="3918" y="0"/>
                      <a:pt x="3573" y="0"/>
                    </a:cubicBezTo>
                    <a:lnTo>
                      <a:pt x="3537" y="0"/>
                    </a:lnTo>
                    <a:cubicBezTo>
                      <a:pt x="3192" y="0"/>
                      <a:pt x="2906" y="286"/>
                      <a:pt x="2906" y="631"/>
                    </a:cubicBezTo>
                    <a:lnTo>
                      <a:pt x="2906" y="929"/>
                    </a:lnTo>
                    <a:lnTo>
                      <a:pt x="2322" y="929"/>
                    </a:lnTo>
                    <a:lnTo>
                      <a:pt x="2322" y="631"/>
                    </a:lnTo>
                    <a:cubicBezTo>
                      <a:pt x="2322" y="286"/>
                      <a:pt x="2049" y="0"/>
                      <a:pt x="170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5906;p59"/>
              <p:cNvSpPr/>
              <p:nvPr/>
            </p:nvSpPr>
            <p:spPr>
              <a:xfrm>
                <a:off x="1820345" y="3409706"/>
                <a:ext cx="177631" cy="144236"/>
              </a:xfrm>
              <a:custGeom>
                <a:avLst/>
                <a:gdLst/>
                <a:ahLst/>
                <a:cxnLst/>
                <a:rect l="l" t="t" r="r" b="b"/>
                <a:pathLst>
                  <a:path w="5585" h="4535" extrusionOk="0">
                    <a:moveTo>
                      <a:pt x="2818" y="1"/>
                    </a:moveTo>
                    <a:cubicBezTo>
                      <a:pt x="1382" y="1"/>
                      <a:pt x="0" y="1113"/>
                      <a:pt x="0" y="2782"/>
                    </a:cubicBezTo>
                    <a:cubicBezTo>
                      <a:pt x="0" y="2937"/>
                      <a:pt x="24" y="3080"/>
                      <a:pt x="36" y="3223"/>
                    </a:cubicBezTo>
                    <a:cubicBezTo>
                      <a:pt x="47" y="3299"/>
                      <a:pt x="107" y="3355"/>
                      <a:pt x="190" y="3355"/>
                    </a:cubicBezTo>
                    <a:cubicBezTo>
                      <a:pt x="198" y="3355"/>
                      <a:pt x="206" y="3355"/>
                      <a:pt x="214" y="3354"/>
                    </a:cubicBezTo>
                    <a:cubicBezTo>
                      <a:pt x="298" y="3342"/>
                      <a:pt x="357" y="3259"/>
                      <a:pt x="345" y="3175"/>
                    </a:cubicBezTo>
                    <a:cubicBezTo>
                      <a:pt x="333" y="3044"/>
                      <a:pt x="310" y="2925"/>
                      <a:pt x="310" y="2782"/>
                    </a:cubicBezTo>
                    <a:cubicBezTo>
                      <a:pt x="310" y="1416"/>
                      <a:pt x="1429" y="318"/>
                      <a:pt x="2779" y="318"/>
                    </a:cubicBezTo>
                    <a:cubicBezTo>
                      <a:pt x="2793" y="318"/>
                      <a:pt x="2807" y="318"/>
                      <a:pt x="2822" y="318"/>
                    </a:cubicBezTo>
                    <a:cubicBezTo>
                      <a:pt x="4143" y="330"/>
                      <a:pt x="5227" y="1437"/>
                      <a:pt x="5239" y="2759"/>
                    </a:cubicBezTo>
                    <a:lnTo>
                      <a:pt x="5239" y="2782"/>
                    </a:lnTo>
                    <a:cubicBezTo>
                      <a:pt x="5239" y="3318"/>
                      <a:pt x="5060" y="3842"/>
                      <a:pt x="4751" y="4271"/>
                    </a:cubicBezTo>
                    <a:cubicBezTo>
                      <a:pt x="4691" y="4354"/>
                      <a:pt x="4703" y="4437"/>
                      <a:pt x="4775" y="4497"/>
                    </a:cubicBezTo>
                    <a:cubicBezTo>
                      <a:pt x="4809" y="4522"/>
                      <a:pt x="4844" y="4534"/>
                      <a:pt x="4877" y="4534"/>
                    </a:cubicBezTo>
                    <a:cubicBezTo>
                      <a:pt x="4923" y="4534"/>
                      <a:pt x="4966" y="4510"/>
                      <a:pt x="5001" y="4461"/>
                    </a:cubicBezTo>
                    <a:cubicBezTo>
                      <a:pt x="5370" y="3973"/>
                      <a:pt x="5572" y="3390"/>
                      <a:pt x="5572" y="2782"/>
                    </a:cubicBezTo>
                    <a:cubicBezTo>
                      <a:pt x="5584" y="2782"/>
                      <a:pt x="5584" y="2771"/>
                      <a:pt x="5584" y="2759"/>
                    </a:cubicBezTo>
                    <a:cubicBezTo>
                      <a:pt x="5572" y="2032"/>
                      <a:pt x="5286" y="1342"/>
                      <a:pt x="4763" y="818"/>
                    </a:cubicBezTo>
                    <a:cubicBezTo>
                      <a:pt x="4198" y="253"/>
                      <a:pt x="3502" y="1"/>
                      <a:pt x="281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5907;p59"/>
              <p:cNvSpPr/>
              <p:nvPr/>
            </p:nvSpPr>
            <p:spPr>
              <a:xfrm>
                <a:off x="1904406" y="3361108"/>
                <a:ext cx="10241" cy="32982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37" extrusionOk="0">
                    <a:moveTo>
                      <a:pt x="155" y="0"/>
                    </a:moveTo>
                    <a:cubicBezTo>
                      <a:pt x="72" y="0"/>
                      <a:pt x="0" y="72"/>
                      <a:pt x="0" y="167"/>
                    </a:cubicBezTo>
                    <a:lnTo>
                      <a:pt x="0" y="870"/>
                    </a:lnTo>
                    <a:cubicBezTo>
                      <a:pt x="0" y="965"/>
                      <a:pt x="72" y="1036"/>
                      <a:pt x="155" y="1036"/>
                    </a:cubicBezTo>
                    <a:cubicBezTo>
                      <a:pt x="250" y="1036"/>
                      <a:pt x="322" y="965"/>
                      <a:pt x="322" y="870"/>
                    </a:cubicBezTo>
                    <a:lnTo>
                      <a:pt x="322" y="167"/>
                    </a:lnTo>
                    <a:cubicBezTo>
                      <a:pt x="310" y="60"/>
                      <a:pt x="250" y="0"/>
                      <a:pt x="1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5908;p59"/>
              <p:cNvSpPr/>
              <p:nvPr/>
            </p:nvSpPr>
            <p:spPr>
              <a:xfrm>
                <a:off x="1836248" y="3378219"/>
                <a:ext cx="23504" cy="29865"/>
              </a:xfrm>
              <a:custGeom>
                <a:avLst/>
                <a:gdLst/>
                <a:ahLst/>
                <a:cxnLst/>
                <a:rect l="l" t="t" r="r" b="b"/>
                <a:pathLst>
                  <a:path w="739" h="939" extrusionOk="0">
                    <a:moveTo>
                      <a:pt x="181" y="0"/>
                    </a:moveTo>
                    <a:cubicBezTo>
                      <a:pt x="154" y="0"/>
                      <a:pt x="125" y="7"/>
                      <a:pt x="95" y="22"/>
                    </a:cubicBezTo>
                    <a:cubicBezTo>
                      <a:pt x="24" y="70"/>
                      <a:pt x="0" y="165"/>
                      <a:pt x="36" y="248"/>
                    </a:cubicBezTo>
                    <a:lnTo>
                      <a:pt x="393" y="855"/>
                    </a:lnTo>
                    <a:cubicBezTo>
                      <a:pt x="429" y="903"/>
                      <a:pt x="488" y="939"/>
                      <a:pt x="536" y="939"/>
                    </a:cubicBezTo>
                    <a:cubicBezTo>
                      <a:pt x="667" y="939"/>
                      <a:pt x="738" y="796"/>
                      <a:pt x="679" y="701"/>
                    </a:cubicBezTo>
                    <a:lnTo>
                      <a:pt x="322" y="82"/>
                    </a:lnTo>
                    <a:cubicBezTo>
                      <a:pt x="289" y="33"/>
                      <a:pt x="239" y="0"/>
                      <a:pt x="1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5909;p59"/>
              <p:cNvSpPr/>
              <p:nvPr/>
            </p:nvSpPr>
            <p:spPr>
              <a:xfrm>
                <a:off x="1787014" y="3427072"/>
                <a:ext cx="31073" cy="21691"/>
              </a:xfrm>
              <a:custGeom>
                <a:avLst/>
                <a:gdLst/>
                <a:ahLst/>
                <a:cxnLst/>
                <a:rect l="l" t="t" r="r" b="b"/>
                <a:pathLst>
                  <a:path w="977" h="682" extrusionOk="0">
                    <a:moveTo>
                      <a:pt x="187" y="0"/>
                    </a:moveTo>
                    <a:cubicBezTo>
                      <a:pt x="129" y="0"/>
                      <a:pt x="69" y="32"/>
                      <a:pt x="36" y="81"/>
                    </a:cubicBezTo>
                    <a:cubicBezTo>
                      <a:pt x="0" y="153"/>
                      <a:pt x="24" y="260"/>
                      <a:pt x="96" y="308"/>
                    </a:cubicBezTo>
                    <a:lnTo>
                      <a:pt x="715" y="665"/>
                    </a:lnTo>
                    <a:cubicBezTo>
                      <a:pt x="737" y="676"/>
                      <a:pt x="762" y="681"/>
                      <a:pt x="788" y="681"/>
                    </a:cubicBezTo>
                    <a:cubicBezTo>
                      <a:pt x="846" y="681"/>
                      <a:pt x="904" y="655"/>
                      <a:pt x="929" y="605"/>
                    </a:cubicBezTo>
                    <a:cubicBezTo>
                      <a:pt x="977" y="510"/>
                      <a:pt x="953" y="427"/>
                      <a:pt x="870" y="379"/>
                    </a:cubicBezTo>
                    <a:lnTo>
                      <a:pt x="262" y="22"/>
                    </a:lnTo>
                    <a:cubicBezTo>
                      <a:pt x="240" y="7"/>
                      <a:pt x="214" y="0"/>
                      <a:pt x="1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5910;p59"/>
              <p:cNvSpPr/>
              <p:nvPr/>
            </p:nvSpPr>
            <p:spPr>
              <a:xfrm>
                <a:off x="1768821" y="3494021"/>
                <a:ext cx="33363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334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51"/>
                      <a:pt x="72" y="334"/>
                      <a:pt x="168" y="334"/>
                    </a:cubicBezTo>
                    <a:lnTo>
                      <a:pt x="882" y="334"/>
                    </a:lnTo>
                    <a:cubicBezTo>
                      <a:pt x="965" y="334"/>
                      <a:pt x="1049" y="251"/>
                      <a:pt x="1049" y="167"/>
                    </a:cubicBezTo>
                    <a:cubicBezTo>
                      <a:pt x="1049" y="72"/>
                      <a:pt x="965" y="1"/>
                      <a:pt x="88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5911;p59"/>
              <p:cNvSpPr/>
              <p:nvPr/>
            </p:nvSpPr>
            <p:spPr>
              <a:xfrm>
                <a:off x="2014610" y="3495930"/>
                <a:ext cx="32950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334" extrusionOk="0">
                    <a:moveTo>
                      <a:pt x="167" y="0"/>
                    </a:moveTo>
                    <a:cubicBezTo>
                      <a:pt x="71" y="0"/>
                      <a:pt x="0" y="71"/>
                      <a:pt x="0" y="167"/>
                    </a:cubicBezTo>
                    <a:cubicBezTo>
                      <a:pt x="0" y="250"/>
                      <a:pt x="71" y="333"/>
                      <a:pt x="167" y="333"/>
                    </a:cubicBezTo>
                    <a:lnTo>
                      <a:pt x="881" y="333"/>
                    </a:lnTo>
                    <a:cubicBezTo>
                      <a:pt x="964" y="333"/>
                      <a:pt x="1036" y="250"/>
                      <a:pt x="1036" y="167"/>
                    </a:cubicBezTo>
                    <a:cubicBezTo>
                      <a:pt x="1024" y="71"/>
                      <a:pt x="953" y="0"/>
                      <a:pt x="8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5912;p59"/>
              <p:cNvSpPr/>
              <p:nvPr/>
            </p:nvSpPr>
            <p:spPr>
              <a:xfrm>
                <a:off x="1999439" y="3428948"/>
                <a:ext cx="31105" cy="21882"/>
              </a:xfrm>
              <a:custGeom>
                <a:avLst/>
                <a:gdLst/>
                <a:ahLst/>
                <a:cxnLst/>
                <a:rect l="l" t="t" r="r" b="b"/>
                <a:pathLst>
                  <a:path w="978" h="688" extrusionOk="0">
                    <a:moveTo>
                      <a:pt x="795" y="1"/>
                    </a:moveTo>
                    <a:cubicBezTo>
                      <a:pt x="769" y="1"/>
                      <a:pt x="741" y="8"/>
                      <a:pt x="715" y="22"/>
                    </a:cubicBezTo>
                    <a:lnTo>
                      <a:pt x="108" y="380"/>
                    </a:lnTo>
                    <a:cubicBezTo>
                      <a:pt x="25" y="427"/>
                      <a:pt x="1" y="511"/>
                      <a:pt x="48" y="606"/>
                    </a:cubicBezTo>
                    <a:cubicBezTo>
                      <a:pt x="73" y="655"/>
                      <a:pt x="125" y="687"/>
                      <a:pt x="183" y="687"/>
                    </a:cubicBezTo>
                    <a:cubicBezTo>
                      <a:pt x="209" y="687"/>
                      <a:pt x="237" y="680"/>
                      <a:pt x="263" y="665"/>
                    </a:cubicBezTo>
                    <a:lnTo>
                      <a:pt x="882" y="308"/>
                    </a:lnTo>
                    <a:cubicBezTo>
                      <a:pt x="953" y="249"/>
                      <a:pt x="977" y="153"/>
                      <a:pt x="941" y="82"/>
                    </a:cubicBezTo>
                    <a:cubicBezTo>
                      <a:pt x="909" y="33"/>
                      <a:pt x="854" y="1"/>
                      <a:pt x="7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5913;p59"/>
              <p:cNvSpPr/>
              <p:nvPr/>
            </p:nvSpPr>
            <p:spPr>
              <a:xfrm>
                <a:off x="1958156" y="3379269"/>
                <a:ext cx="23917" cy="29579"/>
              </a:xfrm>
              <a:custGeom>
                <a:avLst/>
                <a:gdLst/>
                <a:ahLst/>
                <a:cxnLst/>
                <a:rect l="l" t="t" r="r" b="b"/>
                <a:pathLst>
                  <a:path w="752" h="930" extrusionOk="0">
                    <a:moveTo>
                      <a:pt x="562" y="0"/>
                    </a:moveTo>
                    <a:cubicBezTo>
                      <a:pt x="506" y="0"/>
                      <a:pt x="449" y="30"/>
                      <a:pt x="418" y="84"/>
                    </a:cubicBezTo>
                    <a:lnTo>
                      <a:pt x="61" y="691"/>
                    </a:lnTo>
                    <a:cubicBezTo>
                      <a:pt x="1" y="799"/>
                      <a:pt x="72" y="930"/>
                      <a:pt x="191" y="930"/>
                    </a:cubicBezTo>
                    <a:cubicBezTo>
                      <a:pt x="251" y="930"/>
                      <a:pt x="299" y="894"/>
                      <a:pt x="334" y="858"/>
                    </a:cubicBezTo>
                    <a:lnTo>
                      <a:pt x="692" y="239"/>
                    </a:lnTo>
                    <a:cubicBezTo>
                      <a:pt x="751" y="168"/>
                      <a:pt x="715" y="72"/>
                      <a:pt x="644" y="25"/>
                    </a:cubicBezTo>
                    <a:cubicBezTo>
                      <a:pt x="619" y="8"/>
                      <a:pt x="591" y="0"/>
                      <a:pt x="5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22"/>
          <a:stretch/>
        </p:blipFill>
        <p:spPr bwMode="auto">
          <a:xfrm>
            <a:off x="3358199" y="1700755"/>
            <a:ext cx="2809465" cy="24216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직사각형 54"/>
          <p:cNvSpPr/>
          <p:nvPr/>
        </p:nvSpPr>
        <p:spPr>
          <a:xfrm>
            <a:off x="5324783" y="1844911"/>
            <a:ext cx="323739" cy="1933806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68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48289" y="228807"/>
            <a:ext cx="1707520" cy="740713"/>
            <a:chOff x="648289" y="228807"/>
            <a:chExt cx="1707520" cy="740713"/>
          </a:xfrm>
        </p:grpSpPr>
        <p:sp>
          <p:nvSpPr>
            <p:cNvPr id="51" name="직사각형 50"/>
            <p:cNvSpPr/>
            <p:nvPr/>
          </p:nvSpPr>
          <p:spPr>
            <a:xfrm>
              <a:off x="678305" y="457005"/>
              <a:ext cx="1677504" cy="51251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48289" y="228807"/>
              <a:ext cx="170751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000" dirty="0" err="1" smtClean="0">
                  <a:latin typeface="상상토끼 신비는일곱살" pitchFamily="18" charset="-127"/>
                  <a:ea typeface="상상토끼 신비는일곱살" pitchFamily="18" charset="-127"/>
                </a:rPr>
                <a:t>댓글</a:t>
              </a:r>
              <a:r>
                <a:rPr lang="ko-KR" altLang="en-US" sz="4000" dirty="0" smtClean="0">
                  <a:latin typeface="상상토끼 신비는일곱살" pitchFamily="18" charset="-127"/>
                  <a:ea typeface="상상토끼 신비는일곱살" pitchFamily="18" charset="-127"/>
                </a:rPr>
                <a:t> 수정</a:t>
              </a:r>
              <a:endParaRPr lang="ko-KR" altLang="en-US" sz="3200" dirty="0"/>
            </a:p>
          </p:txBody>
        </p:sp>
      </p:grp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860" y="1153794"/>
            <a:ext cx="7176476" cy="348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625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48289" y="228807"/>
            <a:ext cx="1707520" cy="740713"/>
            <a:chOff x="648289" y="228807"/>
            <a:chExt cx="1707520" cy="740713"/>
          </a:xfrm>
        </p:grpSpPr>
        <p:sp>
          <p:nvSpPr>
            <p:cNvPr id="51" name="직사각형 50"/>
            <p:cNvSpPr/>
            <p:nvPr/>
          </p:nvSpPr>
          <p:spPr>
            <a:xfrm>
              <a:off x="678305" y="457005"/>
              <a:ext cx="1677504" cy="51251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48289" y="228807"/>
              <a:ext cx="170751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000" dirty="0" err="1" smtClean="0">
                  <a:latin typeface="상상토끼 신비는일곱살" pitchFamily="18" charset="-127"/>
                  <a:ea typeface="상상토끼 신비는일곱살" pitchFamily="18" charset="-127"/>
                </a:rPr>
                <a:t>댓글</a:t>
              </a:r>
              <a:r>
                <a:rPr lang="ko-KR" altLang="en-US" sz="4000" dirty="0" smtClean="0">
                  <a:latin typeface="상상토끼 신비는일곱살" pitchFamily="18" charset="-127"/>
                  <a:ea typeface="상상토끼 신비는일곱살" pitchFamily="18" charset="-127"/>
                </a:rPr>
                <a:t> 수정</a:t>
              </a:r>
              <a:endParaRPr lang="ko-KR" altLang="en-US" sz="3200" dirty="0"/>
            </a:p>
          </p:txBody>
        </p:sp>
      </p:grp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" y="1920875"/>
            <a:ext cx="8831580" cy="1744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625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Shape 3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1" name="Google Shape;3311;p27"/>
          <p:cNvPicPr preferRelativeResize="0"/>
          <p:nvPr/>
        </p:nvPicPr>
        <p:blipFill rotWithShape="1">
          <a:blip r:embed="rId3">
            <a:alphaModFix/>
          </a:blip>
          <a:srcRect l="31138" t="11386"/>
          <a:stretch/>
        </p:blipFill>
        <p:spPr>
          <a:xfrm>
            <a:off x="4509775" y="1025550"/>
            <a:ext cx="3605100" cy="3092400"/>
          </a:xfrm>
          <a:prstGeom prst="roundRect">
            <a:avLst>
              <a:gd name="adj" fmla="val 6152"/>
            </a:avLst>
          </a:prstGeom>
          <a:noFill/>
          <a:ln>
            <a:noFill/>
          </a:ln>
        </p:spPr>
      </p:pic>
      <p:grpSp>
        <p:nvGrpSpPr>
          <p:cNvPr id="3312" name="Google Shape;3312;p27"/>
          <p:cNvGrpSpPr/>
          <p:nvPr/>
        </p:nvGrpSpPr>
        <p:grpSpPr>
          <a:xfrm>
            <a:off x="1844499" y="3222011"/>
            <a:ext cx="882999" cy="875321"/>
            <a:chOff x="2805024" y="3724773"/>
            <a:chExt cx="882999" cy="875321"/>
          </a:xfrm>
        </p:grpSpPr>
        <p:sp>
          <p:nvSpPr>
            <p:cNvPr id="3313" name="Google Shape;3313;p27"/>
            <p:cNvSpPr/>
            <p:nvPr/>
          </p:nvSpPr>
          <p:spPr>
            <a:xfrm flipH="1">
              <a:off x="3497915" y="4022165"/>
              <a:ext cx="90455" cy="90455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98"/>
                  </a:lnTo>
                  <a:cubicBezTo>
                    <a:pt x="0" y="2128"/>
                    <a:pt x="731" y="3324"/>
                    <a:pt x="1928" y="3923"/>
                  </a:cubicBezTo>
                  <a:cubicBezTo>
                    <a:pt x="3125" y="3324"/>
                    <a:pt x="3923" y="2128"/>
                    <a:pt x="3923" y="798"/>
                  </a:cubicBezTo>
                  <a:lnTo>
                    <a:pt x="3923" y="0"/>
                  </a:lnTo>
                  <a:cubicBezTo>
                    <a:pt x="2659" y="665"/>
                    <a:pt x="1928" y="1928"/>
                    <a:pt x="1928" y="3324"/>
                  </a:cubicBezTo>
                  <a:cubicBezTo>
                    <a:pt x="1928" y="1928"/>
                    <a:pt x="1197" y="665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27"/>
            <p:cNvSpPr/>
            <p:nvPr/>
          </p:nvSpPr>
          <p:spPr>
            <a:xfrm flipH="1">
              <a:off x="3597545" y="4121795"/>
              <a:ext cx="90478" cy="90478"/>
            </a:xfrm>
            <a:custGeom>
              <a:avLst/>
              <a:gdLst/>
              <a:ahLst/>
              <a:cxnLst/>
              <a:rect l="l" t="t" r="r" b="b"/>
              <a:pathLst>
                <a:path w="3924" h="3924" extrusionOk="0">
                  <a:moveTo>
                    <a:pt x="1" y="1"/>
                  </a:moveTo>
                  <a:lnTo>
                    <a:pt x="1" y="798"/>
                  </a:lnTo>
                  <a:cubicBezTo>
                    <a:pt x="1" y="2128"/>
                    <a:pt x="732" y="3325"/>
                    <a:pt x="1929" y="3923"/>
                  </a:cubicBezTo>
                  <a:cubicBezTo>
                    <a:pt x="3125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660" y="666"/>
                    <a:pt x="1929" y="1929"/>
                    <a:pt x="1929" y="3325"/>
                  </a:cubicBezTo>
                  <a:cubicBezTo>
                    <a:pt x="1929" y="1929"/>
                    <a:pt x="1197" y="666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27"/>
            <p:cNvSpPr/>
            <p:nvPr/>
          </p:nvSpPr>
          <p:spPr>
            <a:xfrm flipH="1">
              <a:off x="2805024" y="4121795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26" y="666"/>
                    <a:pt x="1995" y="1929"/>
                    <a:pt x="1995" y="3325"/>
                  </a:cubicBezTo>
                  <a:cubicBezTo>
                    <a:pt x="1995" y="1929"/>
                    <a:pt x="1263" y="666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27"/>
            <p:cNvSpPr/>
            <p:nvPr/>
          </p:nvSpPr>
          <p:spPr>
            <a:xfrm flipH="1">
              <a:off x="3002762" y="3924057"/>
              <a:ext cx="90478" cy="90455"/>
            </a:xfrm>
            <a:custGeom>
              <a:avLst/>
              <a:gdLst/>
              <a:ahLst/>
              <a:cxnLst/>
              <a:rect l="l" t="t" r="r" b="b"/>
              <a:pathLst>
                <a:path w="3924" h="3923" extrusionOk="0">
                  <a:moveTo>
                    <a:pt x="1" y="0"/>
                  </a:moveTo>
                  <a:lnTo>
                    <a:pt x="1" y="732"/>
                  </a:lnTo>
                  <a:cubicBezTo>
                    <a:pt x="1" y="2061"/>
                    <a:pt x="732" y="3324"/>
                    <a:pt x="1929" y="3923"/>
                  </a:cubicBezTo>
                  <a:cubicBezTo>
                    <a:pt x="3125" y="3324"/>
                    <a:pt x="3923" y="2061"/>
                    <a:pt x="3923" y="732"/>
                  </a:cubicBezTo>
                  <a:lnTo>
                    <a:pt x="3923" y="0"/>
                  </a:lnTo>
                  <a:cubicBezTo>
                    <a:pt x="2775" y="638"/>
                    <a:pt x="1994" y="1827"/>
                    <a:pt x="1932" y="3156"/>
                  </a:cubicBezTo>
                  <a:lnTo>
                    <a:pt x="1932" y="3156"/>
                  </a:lnTo>
                  <a:cubicBezTo>
                    <a:pt x="1930" y="1827"/>
                    <a:pt x="1149" y="638"/>
                    <a:pt x="1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27"/>
            <p:cNvSpPr/>
            <p:nvPr/>
          </p:nvSpPr>
          <p:spPr>
            <a:xfrm flipH="1">
              <a:off x="3102415" y="3824403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32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32"/>
                  </a:cubicBezTo>
                  <a:lnTo>
                    <a:pt x="3923" y="1"/>
                  </a:lnTo>
                  <a:cubicBezTo>
                    <a:pt x="2726" y="666"/>
                    <a:pt x="1995" y="1929"/>
                    <a:pt x="1995" y="3258"/>
                  </a:cubicBezTo>
                  <a:cubicBezTo>
                    <a:pt x="1995" y="1929"/>
                    <a:pt x="1197" y="666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27"/>
            <p:cNvSpPr/>
            <p:nvPr/>
          </p:nvSpPr>
          <p:spPr>
            <a:xfrm flipH="1">
              <a:off x="3300154" y="3824403"/>
              <a:ext cx="90478" cy="90478"/>
            </a:xfrm>
            <a:custGeom>
              <a:avLst/>
              <a:gdLst/>
              <a:ahLst/>
              <a:cxnLst/>
              <a:rect l="l" t="t" r="r" b="b"/>
              <a:pathLst>
                <a:path w="3924" h="3924" extrusionOk="0">
                  <a:moveTo>
                    <a:pt x="1" y="1"/>
                  </a:moveTo>
                  <a:lnTo>
                    <a:pt x="1" y="732"/>
                  </a:lnTo>
                  <a:cubicBezTo>
                    <a:pt x="1" y="2128"/>
                    <a:pt x="732" y="3325"/>
                    <a:pt x="1929" y="3923"/>
                  </a:cubicBezTo>
                  <a:cubicBezTo>
                    <a:pt x="3125" y="3325"/>
                    <a:pt x="3923" y="2128"/>
                    <a:pt x="3923" y="732"/>
                  </a:cubicBezTo>
                  <a:lnTo>
                    <a:pt x="3923" y="1"/>
                  </a:lnTo>
                  <a:cubicBezTo>
                    <a:pt x="2726" y="666"/>
                    <a:pt x="1929" y="1929"/>
                    <a:pt x="1929" y="3258"/>
                  </a:cubicBezTo>
                  <a:cubicBezTo>
                    <a:pt x="1929" y="1929"/>
                    <a:pt x="1197" y="666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27"/>
            <p:cNvSpPr/>
            <p:nvPr/>
          </p:nvSpPr>
          <p:spPr>
            <a:xfrm flipH="1">
              <a:off x="3399807" y="3924057"/>
              <a:ext cx="90455" cy="90455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2"/>
                  </a:lnTo>
                  <a:cubicBezTo>
                    <a:pt x="0" y="2061"/>
                    <a:pt x="731" y="3324"/>
                    <a:pt x="1995" y="3923"/>
                  </a:cubicBezTo>
                  <a:cubicBezTo>
                    <a:pt x="3191" y="3324"/>
                    <a:pt x="3923" y="2061"/>
                    <a:pt x="3923" y="732"/>
                  </a:cubicBezTo>
                  <a:lnTo>
                    <a:pt x="3923" y="0"/>
                  </a:lnTo>
                  <a:cubicBezTo>
                    <a:pt x="2774" y="638"/>
                    <a:pt x="1993" y="1827"/>
                    <a:pt x="1991" y="3156"/>
                  </a:cubicBezTo>
                  <a:lnTo>
                    <a:pt x="1991" y="3156"/>
                  </a:lnTo>
                  <a:cubicBezTo>
                    <a:pt x="1930" y="1827"/>
                    <a:pt x="1149" y="638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27"/>
            <p:cNvSpPr/>
            <p:nvPr/>
          </p:nvSpPr>
          <p:spPr>
            <a:xfrm flipH="1">
              <a:off x="3200524" y="3724773"/>
              <a:ext cx="90455" cy="90455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98"/>
                  </a:lnTo>
                  <a:cubicBezTo>
                    <a:pt x="0" y="2128"/>
                    <a:pt x="731" y="3324"/>
                    <a:pt x="1928" y="3923"/>
                  </a:cubicBezTo>
                  <a:cubicBezTo>
                    <a:pt x="3125" y="3324"/>
                    <a:pt x="3923" y="2128"/>
                    <a:pt x="3923" y="798"/>
                  </a:cubicBezTo>
                  <a:lnTo>
                    <a:pt x="3923" y="0"/>
                  </a:lnTo>
                  <a:cubicBezTo>
                    <a:pt x="2659" y="665"/>
                    <a:pt x="1928" y="1928"/>
                    <a:pt x="1928" y="3324"/>
                  </a:cubicBezTo>
                  <a:cubicBezTo>
                    <a:pt x="1928" y="1928"/>
                    <a:pt x="1197" y="665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27"/>
            <p:cNvSpPr/>
            <p:nvPr/>
          </p:nvSpPr>
          <p:spPr>
            <a:xfrm flipH="1">
              <a:off x="2903132" y="4022165"/>
              <a:ext cx="90455" cy="90455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2"/>
                  </a:lnTo>
                  <a:cubicBezTo>
                    <a:pt x="0" y="2061"/>
                    <a:pt x="731" y="3324"/>
                    <a:pt x="1928" y="3923"/>
                  </a:cubicBezTo>
                  <a:cubicBezTo>
                    <a:pt x="3125" y="3324"/>
                    <a:pt x="3923" y="2061"/>
                    <a:pt x="3923" y="732"/>
                  </a:cubicBezTo>
                  <a:lnTo>
                    <a:pt x="3923" y="0"/>
                  </a:lnTo>
                  <a:cubicBezTo>
                    <a:pt x="2659" y="665"/>
                    <a:pt x="1928" y="1928"/>
                    <a:pt x="1928" y="3324"/>
                  </a:cubicBezTo>
                  <a:cubicBezTo>
                    <a:pt x="1928" y="1928"/>
                    <a:pt x="1197" y="665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27"/>
            <p:cNvSpPr/>
            <p:nvPr/>
          </p:nvSpPr>
          <p:spPr>
            <a:xfrm flipH="1">
              <a:off x="3200524" y="4022165"/>
              <a:ext cx="90455" cy="90455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98"/>
                  </a:lnTo>
                  <a:cubicBezTo>
                    <a:pt x="0" y="2128"/>
                    <a:pt x="731" y="3324"/>
                    <a:pt x="1928" y="3923"/>
                  </a:cubicBezTo>
                  <a:cubicBezTo>
                    <a:pt x="3125" y="3324"/>
                    <a:pt x="3923" y="2128"/>
                    <a:pt x="3923" y="798"/>
                  </a:cubicBezTo>
                  <a:lnTo>
                    <a:pt x="3923" y="0"/>
                  </a:lnTo>
                  <a:cubicBezTo>
                    <a:pt x="2659" y="665"/>
                    <a:pt x="1928" y="1928"/>
                    <a:pt x="1928" y="3324"/>
                  </a:cubicBezTo>
                  <a:cubicBezTo>
                    <a:pt x="1928" y="1928"/>
                    <a:pt x="1197" y="665"/>
                    <a:pt x="0" y="0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27"/>
            <p:cNvSpPr/>
            <p:nvPr/>
          </p:nvSpPr>
          <p:spPr>
            <a:xfrm flipH="1">
              <a:off x="3102415" y="4121795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26" y="666"/>
                    <a:pt x="1995" y="1929"/>
                    <a:pt x="1995" y="3325"/>
                  </a:cubicBezTo>
                  <a:cubicBezTo>
                    <a:pt x="1995" y="1929"/>
                    <a:pt x="1263" y="666"/>
                    <a:pt x="0" y="1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27"/>
            <p:cNvSpPr/>
            <p:nvPr/>
          </p:nvSpPr>
          <p:spPr>
            <a:xfrm flipH="1">
              <a:off x="3200524" y="4121795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31" y="3325"/>
                    <a:pt x="1928" y="3923"/>
                  </a:cubicBezTo>
                  <a:cubicBezTo>
                    <a:pt x="3125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659" y="666"/>
                    <a:pt x="1928" y="1929"/>
                    <a:pt x="1928" y="3325"/>
                  </a:cubicBezTo>
                  <a:cubicBezTo>
                    <a:pt x="1928" y="1929"/>
                    <a:pt x="1197" y="666"/>
                    <a:pt x="0" y="1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27"/>
            <p:cNvSpPr/>
            <p:nvPr/>
          </p:nvSpPr>
          <p:spPr>
            <a:xfrm flipH="1">
              <a:off x="3300154" y="4121795"/>
              <a:ext cx="90478" cy="90478"/>
            </a:xfrm>
            <a:custGeom>
              <a:avLst/>
              <a:gdLst/>
              <a:ahLst/>
              <a:cxnLst/>
              <a:rect l="l" t="t" r="r" b="b"/>
              <a:pathLst>
                <a:path w="3924" h="3924" extrusionOk="0">
                  <a:moveTo>
                    <a:pt x="1" y="1"/>
                  </a:moveTo>
                  <a:lnTo>
                    <a:pt x="1" y="798"/>
                  </a:lnTo>
                  <a:cubicBezTo>
                    <a:pt x="1" y="2128"/>
                    <a:pt x="732" y="3325"/>
                    <a:pt x="1929" y="3923"/>
                  </a:cubicBezTo>
                  <a:cubicBezTo>
                    <a:pt x="3125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75" y="639"/>
                    <a:pt x="1994" y="1828"/>
                    <a:pt x="1933" y="3157"/>
                  </a:cubicBezTo>
                  <a:lnTo>
                    <a:pt x="1933" y="3157"/>
                  </a:lnTo>
                  <a:cubicBezTo>
                    <a:pt x="1930" y="1828"/>
                    <a:pt x="1149" y="639"/>
                    <a:pt x="1" y="1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27"/>
            <p:cNvSpPr/>
            <p:nvPr/>
          </p:nvSpPr>
          <p:spPr>
            <a:xfrm flipH="1">
              <a:off x="3497915" y="4212248"/>
              <a:ext cx="90455" cy="90455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2"/>
                  </a:lnTo>
                  <a:cubicBezTo>
                    <a:pt x="0" y="2128"/>
                    <a:pt x="731" y="3324"/>
                    <a:pt x="1928" y="3923"/>
                  </a:cubicBezTo>
                  <a:cubicBezTo>
                    <a:pt x="3125" y="3324"/>
                    <a:pt x="3923" y="2128"/>
                    <a:pt x="3923" y="732"/>
                  </a:cubicBezTo>
                  <a:lnTo>
                    <a:pt x="3923" y="0"/>
                  </a:lnTo>
                  <a:cubicBezTo>
                    <a:pt x="2659" y="665"/>
                    <a:pt x="1928" y="1928"/>
                    <a:pt x="1928" y="3324"/>
                  </a:cubicBezTo>
                  <a:cubicBezTo>
                    <a:pt x="1928" y="1928"/>
                    <a:pt x="1197" y="665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27"/>
            <p:cNvSpPr/>
            <p:nvPr/>
          </p:nvSpPr>
          <p:spPr>
            <a:xfrm flipH="1">
              <a:off x="2903132" y="4212248"/>
              <a:ext cx="90455" cy="90455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2"/>
                  </a:lnTo>
                  <a:cubicBezTo>
                    <a:pt x="0" y="2128"/>
                    <a:pt x="731" y="3324"/>
                    <a:pt x="1928" y="3923"/>
                  </a:cubicBezTo>
                  <a:cubicBezTo>
                    <a:pt x="3125" y="3324"/>
                    <a:pt x="3923" y="2128"/>
                    <a:pt x="3923" y="732"/>
                  </a:cubicBezTo>
                  <a:lnTo>
                    <a:pt x="3923" y="0"/>
                  </a:lnTo>
                  <a:cubicBezTo>
                    <a:pt x="2659" y="665"/>
                    <a:pt x="1928" y="1928"/>
                    <a:pt x="1928" y="3324"/>
                  </a:cubicBezTo>
                  <a:cubicBezTo>
                    <a:pt x="1928" y="1928"/>
                    <a:pt x="1197" y="665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27"/>
            <p:cNvSpPr/>
            <p:nvPr/>
          </p:nvSpPr>
          <p:spPr>
            <a:xfrm flipH="1">
              <a:off x="3200524" y="4212248"/>
              <a:ext cx="90455" cy="90455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2"/>
                  </a:lnTo>
                  <a:cubicBezTo>
                    <a:pt x="0" y="2128"/>
                    <a:pt x="731" y="3324"/>
                    <a:pt x="1928" y="3923"/>
                  </a:cubicBezTo>
                  <a:cubicBezTo>
                    <a:pt x="3125" y="3324"/>
                    <a:pt x="3923" y="2128"/>
                    <a:pt x="3923" y="732"/>
                  </a:cubicBezTo>
                  <a:lnTo>
                    <a:pt x="3923" y="0"/>
                  </a:lnTo>
                  <a:cubicBezTo>
                    <a:pt x="2659" y="665"/>
                    <a:pt x="1928" y="1928"/>
                    <a:pt x="1928" y="3324"/>
                  </a:cubicBezTo>
                  <a:cubicBezTo>
                    <a:pt x="1928" y="1928"/>
                    <a:pt x="1197" y="665"/>
                    <a:pt x="0" y="0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27"/>
            <p:cNvSpPr/>
            <p:nvPr/>
          </p:nvSpPr>
          <p:spPr>
            <a:xfrm flipH="1">
              <a:off x="3200524" y="4509640"/>
              <a:ext cx="90455" cy="90455"/>
            </a:xfrm>
            <a:custGeom>
              <a:avLst/>
              <a:gdLst/>
              <a:ahLst/>
              <a:cxnLst/>
              <a:rect l="l" t="t" r="r" b="b"/>
              <a:pathLst>
                <a:path w="3923" h="3923" extrusionOk="0">
                  <a:moveTo>
                    <a:pt x="0" y="0"/>
                  </a:moveTo>
                  <a:lnTo>
                    <a:pt x="0" y="731"/>
                  </a:lnTo>
                  <a:cubicBezTo>
                    <a:pt x="0" y="2061"/>
                    <a:pt x="731" y="3324"/>
                    <a:pt x="1928" y="3923"/>
                  </a:cubicBezTo>
                  <a:cubicBezTo>
                    <a:pt x="3125" y="3258"/>
                    <a:pt x="3923" y="2061"/>
                    <a:pt x="3923" y="731"/>
                  </a:cubicBezTo>
                  <a:lnTo>
                    <a:pt x="3923" y="0"/>
                  </a:lnTo>
                  <a:cubicBezTo>
                    <a:pt x="2659" y="599"/>
                    <a:pt x="1928" y="1928"/>
                    <a:pt x="1928" y="3324"/>
                  </a:cubicBezTo>
                  <a:cubicBezTo>
                    <a:pt x="1928" y="1928"/>
                    <a:pt x="1197" y="599"/>
                    <a:pt x="0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27"/>
            <p:cNvSpPr/>
            <p:nvPr/>
          </p:nvSpPr>
          <p:spPr>
            <a:xfrm flipH="1">
              <a:off x="3002762" y="4311878"/>
              <a:ext cx="90478" cy="90478"/>
            </a:xfrm>
            <a:custGeom>
              <a:avLst/>
              <a:gdLst/>
              <a:ahLst/>
              <a:cxnLst/>
              <a:rect l="l" t="t" r="r" b="b"/>
              <a:pathLst>
                <a:path w="3924" h="3924" extrusionOk="0">
                  <a:moveTo>
                    <a:pt x="1" y="1"/>
                  </a:moveTo>
                  <a:lnTo>
                    <a:pt x="1" y="799"/>
                  </a:lnTo>
                  <a:cubicBezTo>
                    <a:pt x="1" y="2128"/>
                    <a:pt x="732" y="3325"/>
                    <a:pt x="1929" y="3923"/>
                  </a:cubicBezTo>
                  <a:cubicBezTo>
                    <a:pt x="3125" y="3325"/>
                    <a:pt x="3923" y="2062"/>
                    <a:pt x="3923" y="732"/>
                  </a:cubicBezTo>
                  <a:lnTo>
                    <a:pt x="3923" y="1"/>
                  </a:lnTo>
                  <a:cubicBezTo>
                    <a:pt x="2775" y="639"/>
                    <a:pt x="1994" y="1828"/>
                    <a:pt x="1932" y="3157"/>
                  </a:cubicBezTo>
                  <a:lnTo>
                    <a:pt x="1932" y="3157"/>
                  </a:lnTo>
                  <a:cubicBezTo>
                    <a:pt x="1930" y="1828"/>
                    <a:pt x="1149" y="639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27"/>
            <p:cNvSpPr/>
            <p:nvPr/>
          </p:nvSpPr>
          <p:spPr>
            <a:xfrm flipH="1">
              <a:off x="3102415" y="4409987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8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26" y="666"/>
                    <a:pt x="1995" y="1929"/>
                    <a:pt x="1995" y="3325"/>
                  </a:cubicBezTo>
                  <a:cubicBezTo>
                    <a:pt x="1995" y="1929"/>
                    <a:pt x="1263" y="666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27"/>
            <p:cNvSpPr/>
            <p:nvPr/>
          </p:nvSpPr>
          <p:spPr>
            <a:xfrm flipH="1">
              <a:off x="3300154" y="4409987"/>
              <a:ext cx="90478" cy="90478"/>
            </a:xfrm>
            <a:custGeom>
              <a:avLst/>
              <a:gdLst/>
              <a:ahLst/>
              <a:cxnLst/>
              <a:rect l="l" t="t" r="r" b="b"/>
              <a:pathLst>
                <a:path w="3924" h="3924" extrusionOk="0">
                  <a:moveTo>
                    <a:pt x="1" y="1"/>
                  </a:moveTo>
                  <a:lnTo>
                    <a:pt x="1" y="798"/>
                  </a:lnTo>
                  <a:cubicBezTo>
                    <a:pt x="1" y="2128"/>
                    <a:pt x="732" y="3325"/>
                    <a:pt x="1929" y="3923"/>
                  </a:cubicBezTo>
                  <a:cubicBezTo>
                    <a:pt x="3125" y="3325"/>
                    <a:pt x="3923" y="2128"/>
                    <a:pt x="3923" y="798"/>
                  </a:cubicBezTo>
                  <a:lnTo>
                    <a:pt x="3923" y="1"/>
                  </a:lnTo>
                  <a:cubicBezTo>
                    <a:pt x="2775" y="639"/>
                    <a:pt x="1994" y="1828"/>
                    <a:pt x="1933" y="3157"/>
                  </a:cubicBezTo>
                  <a:lnTo>
                    <a:pt x="1933" y="3157"/>
                  </a:lnTo>
                  <a:cubicBezTo>
                    <a:pt x="1930" y="1828"/>
                    <a:pt x="1149" y="639"/>
                    <a:pt x="1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27"/>
            <p:cNvSpPr/>
            <p:nvPr/>
          </p:nvSpPr>
          <p:spPr>
            <a:xfrm flipH="1">
              <a:off x="3399807" y="4311878"/>
              <a:ext cx="90455" cy="90478"/>
            </a:xfrm>
            <a:custGeom>
              <a:avLst/>
              <a:gdLst/>
              <a:ahLst/>
              <a:cxnLst/>
              <a:rect l="l" t="t" r="r" b="b"/>
              <a:pathLst>
                <a:path w="3923" h="3924" extrusionOk="0">
                  <a:moveTo>
                    <a:pt x="0" y="1"/>
                  </a:moveTo>
                  <a:lnTo>
                    <a:pt x="0" y="799"/>
                  </a:lnTo>
                  <a:cubicBezTo>
                    <a:pt x="0" y="2128"/>
                    <a:pt x="798" y="3325"/>
                    <a:pt x="1995" y="3923"/>
                  </a:cubicBezTo>
                  <a:cubicBezTo>
                    <a:pt x="3191" y="3325"/>
                    <a:pt x="3923" y="2062"/>
                    <a:pt x="3923" y="732"/>
                  </a:cubicBezTo>
                  <a:lnTo>
                    <a:pt x="3923" y="1"/>
                  </a:lnTo>
                  <a:cubicBezTo>
                    <a:pt x="2774" y="639"/>
                    <a:pt x="1993" y="1828"/>
                    <a:pt x="1991" y="3157"/>
                  </a:cubicBezTo>
                  <a:lnTo>
                    <a:pt x="1991" y="3157"/>
                  </a:lnTo>
                  <a:cubicBezTo>
                    <a:pt x="1930" y="1828"/>
                    <a:pt x="1149" y="639"/>
                    <a:pt x="0" y="1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3812;p40"/>
          <p:cNvSpPr txBox="1">
            <a:spLocks/>
          </p:cNvSpPr>
          <p:nvPr/>
        </p:nvSpPr>
        <p:spPr>
          <a:xfrm>
            <a:off x="1589995" y="1410756"/>
            <a:ext cx="1390462" cy="11609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6600" dirty="0" smtClean="0">
                <a:latin typeface="상상토끼 신비는일곱살" pitchFamily="18" charset="-127"/>
                <a:ea typeface="상상토끼 신비는일곱살" pitchFamily="18" charset="-127"/>
              </a:rPr>
              <a:t>소감</a:t>
            </a:r>
            <a:endParaRPr lang="ko-KR" altLang="en-US" sz="6600" dirty="0">
              <a:latin typeface="상상토끼 신비는일곱살" pitchFamily="18" charset="-127"/>
              <a:ea typeface="상상토끼 신비는일곱살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5" name="Google Shape;380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59986"/>
            <a:ext cx="9144000" cy="5969246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pic>
      <p:sp>
        <p:nvSpPr>
          <p:cNvPr id="3812" name="Google Shape;3812;p40"/>
          <p:cNvSpPr txBox="1">
            <a:spLocks noGrp="1"/>
          </p:cNvSpPr>
          <p:nvPr>
            <p:ph type="title" idx="6"/>
          </p:nvPr>
        </p:nvSpPr>
        <p:spPr>
          <a:xfrm>
            <a:off x="5566256" y="2933486"/>
            <a:ext cx="3176424" cy="15165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600" dirty="0" smtClean="0">
                <a:latin typeface="상상토끼 신비는일곱살" pitchFamily="18" charset="-127"/>
                <a:ea typeface="상상토끼 신비는일곱살" pitchFamily="18" charset="-127"/>
              </a:rPr>
              <a:t>기획과정</a:t>
            </a:r>
            <a:endParaRPr sz="6600" dirty="0">
              <a:latin typeface="상상토끼 신비는일곱살" pitchFamily="18" charset="-127"/>
              <a:ea typeface="상상토끼 신비는일곱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941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oon\Downloads\knitting_20210131_12_4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3" t="5482" r="29012" b="29605"/>
          <a:stretch/>
        </p:blipFill>
        <p:spPr bwMode="auto">
          <a:xfrm>
            <a:off x="1165860" y="502920"/>
            <a:ext cx="7444740" cy="409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991500" y="2842259"/>
            <a:ext cx="923651" cy="27699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ysClr val="windowText" lastClr="000000"/>
                </a:solidFill>
                <a:latin typeface="DX영화자막 M" pitchFamily="18" charset="-127"/>
                <a:ea typeface="DX영화자막 M" pitchFamily="18" charset="-127"/>
              </a:rPr>
              <a:t>댓글</a:t>
            </a:r>
            <a:r>
              <a:rPr lang="ko-KR" altLang="en-US" sz="1200" dirty="0" smtClean="0">
                <a:solidFill>
                  <a:sysClr val="windowText" lastClr="000000"/>
                </a:solidFill>
                <a:latin typeface="DX영화자막 M" pitchFamily="18" charset="-127"/>
                <a:ea typeface="DX영화자막 M" pitchFamily="18" charset="-127"/>
              </a:rPr>
              <a:t> 테이블</a:t>
            </a:r>
            <a:endParaRPr lang="ko-KR" altLang="en-US" sz="1200" dirty="0">
              <a:solidFill>
                <a:sysClr val="windowText" lastClr="00000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688517" y="1287779"/>
            <a:ext cx="1390124" cy="27699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ysClr val="windowText" lastClr="000000"/>
                </a:solidFill>
                <a:latin typeface="DX영화자막 M" pitchFamily="18" charset="-127"/>
                <a:ea typeface="DX영화자막 M" pitchFamily="18" charset="-127"/>
              </a:rPr>
              <a:t>게시판 목록 테이블</a:t>
            </a:r>
            <a:endParaRPr lang="ko-KR" altLang="en-US" sz="1200" dirty="0">
              <a:solidFill>
                <a:sysClr val="windowText" lastClr="00000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849466" y="2866785"/>
            <a:ext cx="1074333" cy="27699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ysClr val="windowText" lastClr="000000"/>
                </a:solidFill>
                <a:latin typeface="DX영화자막 M" pitchFamily="18" charset="-127"/>
                <a:ea typeface="DX영화자막 M" pitchFamily="18" charset="-127"/>
              </a:rPr>
              <a:t>게시</a:t>
            </a:r>
            <a:r>
              <a:rPr lang="ko-KR" altLang="en-US" sz="1200" dirty="0">
                <a:solidFill>
                  <a:sysClr val="windowText" lastClr="000000"/>
                </a:solidFill>
                <a:latin typeface="DX영화자막 M" pitchFamily="18" charset="-127"/>
                <a:ea typeface="DX영화자막 M" pitchFamily="18" charset="-127"/>
              </a:rPr>
              <a:t>판</a:t>
            </a:r>
            <a:r>
              <a:rPr lang="ko-KR" altLang="en-US" sz="1200" dirty="0" smtClean="0">
                <a:solidFill>
                  <a:sysClr val="windowText" lastClr="000000"/>
                </a:solidFill>
                <a:latin typeface="DX영화자막 M" pitchFamily="18" charset="-127"/>
                <a:ea typeface="DX영화자막 M" pitchFamily="18" charset="-127"/>
              </a:rPr>
              <a:t> 테이블</a:t>
            </a:r>
            <a:endParaRPr lang="ko-KR" altLang="en-US" sz="1200" dirty="0">
              <a:solidFill>
                <a:sysClr val="windowText" lastClr="00000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5" y="637434"/>
            <a:ext cx="2952258" cy="51251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5918497" y="4489845"/>
            <a:ext cx="930063" cy="27699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ysClr val="windowText" lastClr="000000"/>
                </a:solidFill>
                <a:latin typeface="DX영화자막 M" pitchFamily="18" charset="-127"/>
                <a:ea typeface="DX영화자막 M" pitchFamily="18" charset="-127"/>
              </a:rPr>
              <a:t>회</a:t>
            </a:r>
            <a:r>
              <a:rPr lang="ko-KR" altLang="en-US" sz="1200" dirty="0">
                <a:solidFill>
                  <a:sysClr val="windowText" lastClr="000000"/>
                </a:solidFill>
                <a:latin typeface="DX영화자막 M" pitchFamily="18" charset="-127"/>
                <a:ea typeface="DX영화자막 M" pitchFamily="18" charset="-127"/>
              </a:rPr>
              <a:t>원</a:t>
            </a:r>
            <a:r>
              <a:rPr lang="ko-KR" altLang="en-US" sz="1200" dirty="0" smtClean="0">
                <a:solidFill>
                  <a:sysClr val="windowText" lastClr="000000"/>
                </a:solidFill>
                <a:latin typeface="DX영화자막 M" pitchFamily="18" charset="-127"/>
                <a:ea typeface="DX영화자막 M" pitchFamily="18" charset="-127"/>
              </a:rPr>
              <a:t> 테이블</a:t>
            </a:r>
            <a:endParaRPr lang="ko-KR" altLang="en-US" sz="1200" dirty="0">
              <a:solidFill>
                <a:sysClr val="windowText" lastClr="00000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27" name="Google Shape;3812;p40"/>
          <p:cNvSpPr txBox="1">
            <a:spLocks/>
          </p:cNvSpPr>
          <p:nvPr/>
        </p:nvSpPr>
        <p:spPr>
          <a:xfrm>
            <a:off x="713225" y="320992"/>
            <a:ext cx="350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 b="0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 b="0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 b="0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 b="0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 b="0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 b="0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 b="0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 b="0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2200"/>
              <a:buFont typeface="Krona One"/>
              <a:buNone/>
              <a:defRPr sz="2200" b="0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pPr marL="0" indent="0" algn="l"/>
            <a:r>
              <a:rPr lang="en-US" altLang="ko-KR" sz="4000" dirty="0" smtClean="0">
                <a:latin typeface="상상토끼 신비는일곱살" pitchFamily="18" charset="-127"/>
                <a:ea typeface="상상토끼 신비는일곱살" pitchFamily="18" charset="-127"/>
              </a:rPr>
              <a:t>ER-DIAGRAM</a:t>
            </a:r>
            <a:endParaRPr lang="ko-KR" altLang="en-US" sz="4000" dirty="0">
              <a:latin typeface="상상토끼 신비는일곱살" pitchFamily="18" charset="-127"/>
              <a:ea typeface="상상토끼 신비는일곱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687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13224" y="637434"/>
            <a:ext cx="4078695" cy="51251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Google Shape;3812;p40"/>
          <p:cNvSpPr txBox="1">
            <a:spLocks/>
          </p:cNvSpPr>
          <p:nvPr/>
        </p:nvSpPr>
        <p:spPr>
          <a:xfrm>
            <a:off x="713224" y="320992"/>
            <a:ext cx="449538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 b="0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 b="0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 b="0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 b="0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 b="0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 b="0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 b="0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 b="0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2200"/>
              <a:buFont typeface="Krona One"/>
              <a:buNone/>
              <a:defRPr sz="2200" b="0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pPr marL="0" indent="0" algn="l"/>
            <a:r>
              <a:rPr lang="ko-KR" altLang="en-US" sz="4000" dirty="0" smtClean="0">
                <a:latin typeface="상상토끼 신비는일곱살" pitchFamily="18" charset="-127"/>
                <a:ea typeface="상상토끼 신비는일곱살" pitchFamily="18" charset="-127"/>
              </a:rPr>
              <a:t>사이트 레이아웃 </a:t>
            </a:r>
            <a:r>
              <a:rPr lang="en-US" altLang="ko-KR" sz="4000" dirty="0" smtClean="0">
                <a:latin typeface="상상토끼 신비는일곱살" pitchFamily="18" charset="-127"/>
                <a:ea typeface="상상토끼 신비는일곱살" pitchFamily="18" charset="-127"/>
              </a:rPr>
              <a:t>(</a:t>
            </a:r>
            <a:r>
              <a:rPr lang="ko-KR" altLang="en-US" sz="4000" dirty="0" smtClean="0">
                <a:latin typeface="상상토끼 신비는일곱살" pitchFamily="18" charset="-127"/>
                <a:ea typeface="상상토끼 신비는일곱살" pitchFamily="18" charset="-127"/>
              </a:rPr>
              <a:t>메인</a:t>
            </a:r>
            <a:r>
              <a:rPr lang="en-US" altLang="ko-KR" sz="4000" dirty="0" smtClean="0">
                <a:latin typeface="상상토끼 신비는일곱살" pitchFamily="18" charset="-127"/>
                <a:ea typeface="상상토끼 신비는일곱살" pitchFamily="18" charset="-127"/>
              </a:rPr>
              <a:t>)</a:t>
            </a:r>
            <a:endParaRPr lang="ko-KR" altLang="en-US" sz="4000" dirty="0">
              <a:latin typeface="상상토끼 신비는일곱살" pitchFamily="18" charset="-127"/>
              <a:ea typeface="상상토끼 신비는일곱살" pitchFamily="18" charset="-127"/>
            </a:endParaRPr>
          </a:p>
        </p:txBody>
      </p:sp>
      <p:sp>
        <p:nvSpPr>
          <p:cNvPr id="2" name="AutoShape 2" descr="https://s3-us-west-2.amazonaws.com/secure.notion-static.com/3996ce01-d3ba-44d3-bb3e-411a0c486dba/__.png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https://s3-us-west-2.amazonaws.com/secure.notion-static.com/3996ce01-d3ba-44d3-bb3e-411a0c486dba/__.png"/>
          <p:cNvSpPr>
            <a:spLocks noChangeAspect="1" noChangeArrowheads="1"/>
          </p:cNvSpPr>
          <p:nvPr/>
        </p:nvSpPr>
        <p:spPr bwMode="auto">
          <a:xfrm>
            <a:off x="2286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06218"/>
            <a:ext cx="8549640" cy="307787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838171" y="2667964"/>
            <a:ext cx="3127368" cy="1533645"/>
          </a:xfrm>
          <a:prstGeom prst="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63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13224" y="637434"/>
            <a:ext cx="4263889" cy="51251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Google Shape;3812;p40"/>
          <p:cNvSpPr txBox="1">
            <a:spLocks/>
          </p:cNvSpPr>
          <p:nvPr/>
        </p:nvSpPr>
        <p:spPr>
          <a:xfrm>
            <a:off x="713225" y="320992"/>
            <a:ext cx="499309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 b="0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 b="0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 b="0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 b="0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 b="0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 b="0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 b="0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 b="0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2200"/>
              <a:buFont typeface="Krona One"/>
              <a:buNone/>
              <a:defRPr sz="2200" b="0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pPr marL="0" indent="0" algn="l"/>
            <a:r>
              <a:rPr lang="ko-KR" altLang="en-US" sz="4000" dirty="0" smtClean="0">
                <a:latin typeface="상상토끼 신비는일곱살" pitchFamily="18" charset="-127"/>
                <a:ea typeface="상상토끼 신비는일곱살" pitchFamily="18" charset="-127"/>
              </a:rPr>
              <a:t>사이트 레이아웃</a:t>
            </a:r>
            <a:r>
              <a:rPr lang="en-US" altLang="ko-KR" sz="4000" dirty="0" smtClean="0">
                <a:latin typeface="상상토끼 신비는일곱살" pitchFamily="18" charset="-127"/>
                <a:ea typeface="상상토끼 신비는일곱살" pitchFamily="18" charset="-127"/>
              </a:rPr>
              <a:t>(</a:t>
            </a:r>
            <a:r>
              <a:rPr lang="ko-KR" altLang="en-US" sz="4000" dirty="0" smtClean="0">
                <a:latin typeface="상상토끼 신비는일곱살" pitchFamily="18" charset="-127"/>
                <a:ea typeface="상상토끼 신비는일곱살" pitchFamily="18" charset="-127"/>
              </a:rPr>
              <a:t>게시판</a:t>
            </a:r>
            <a:r>
              <a:rPr lang="en-US" altLang="ko-KR" sz="4000" dirty="0" smtClean="0">
                <a:latin typeface="상상토끼 신비는일곱살" pitchFamily="18" charset="-127"/>
                <a:ea typeface="상상토끼 신비는일곱살" pitchFamily="18" charset="-127"/>
              </a:rPr>
              <a:t>)</a:t>
            </a:r>
            <a:endParaRPr lang="ko-KR" altLang="en-US" sz="4000" dirty="0">
              <a:latin typeface="상상토끼 신비는일곱살" pitchFamily="18" charset="-127"/>
              <a:ea typeface="상상토끼 신비는일곱살" pitchFamily="18" charset="-127"/>
            </a:endParaRPr>
          </a:p>
        </p:txBody>
      </p:sp>
      <p:sp>
        <p:nvSpPr>
          <p:cNvPr id="2" name="AutoShape 2" descr="https://s3-us-west-2.amazonaws.com/secure.notion-static.com/3996ce01-d3ba-44d3-bb3e-411a0c486dba/__.png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https://s3-us-west-2.amazonaws.com/secure.notion-static.com/3996ce01-d3ba-44d3-bb3e-411a0c486dba/__.png"/>
          <p:cNvSpPr>
            <a:spLocks noChangeAspect="1" noChangeArrowheads="1"/>
          </p:cNvSpPr>
          <p:nvPr/>
        </p:nvSpPr>
        <p:spPr bwMode="auto">
          <a:xfrm>
            <a:off x="2286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06218"/>
            <a:ext cx="8498711" cy="307787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1838171" y="2667964"/>
            <a:ext cx="3127368" cy="1533645"/>
          </a:xfrm>
          <a:prstGeom prst="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77954" y="3574482"/>
            <a:ext cx="1656627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DX영화자막 M" pitchFamily="18" charset="-127"/>
                <a:ea typeface="DX영화자막 M" pitchFamily="18" charset="-127"/>
              </a:rPr>
              <a:t>&lt;- </a:t>
            </a:r>
            <a:r>
              <a:rPr lang="ko-KR" altLang="en-US" sz="1600" dirty="0" smtClean="0">
                <a:latin typeface="DX영화자막 M" pitchFamily="18" charset="-127"/>
                <a:ea typeface="DX영화자막 M" pitchFamily="18" charset="-127"/>
              </a:rPr>
              <a:t>바뀌는 부분</a:t>
            </a:r>
            <a:endParaRPr lang="ko-KR" altLang="en-US" sz="1600" dirty="0">
              <a:latin typeface="DX영화자막 M" pitchFamily="18" charset="-127"/>
              <a:ea typeface="DX영화자막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877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495082" y="345556"/>
            <a:ext cx="2030732" cy="51251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91" name="Google Shape;3291;p26"/>
          <p:cNvSpPr/>
          <p:nvPr/>
        </p:nvSpPr>
        <p:spPr>
          <a:xfrm>
            <a:off x="861242" y="884148"/>
            <a:ext cx="2436900" cy="4019400"/>
          </a:xfrm>
          <a:prstGeom prst="roundRect">
            <a:avLst>
              <a:gd name="adj" fmla="val 8363"/>
            </a:avLst>
          </a:prstGeom>
          <a:solidFill>
            <a:schemeClr val="lt1"/>
          </a:solidFill>
          <a:ln w="19050" cap="flat" cmpd="sng">
            <a:solidFill>
              <a:schemeClr val="accent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2" name="Google Shape;3292;p26"/>
          <p:cNvSpPr/>
          <p:nvPr/>
        </p:nvSpPr>
        <p:spPr>
          <a:xfrm>
            <a:off x="5864727" y="876464"/>
            <a:ext cx="2436900" cy="4019400"/>
          </a:xfrm>
          <a:prstGeom prst="roundRect">
            <a:avLst>
              <a:gd name="adj" fmla="val 8363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5" name="Google Shape;3295;p26"/>
          <p:cNvSpPr txBox="1">
            <a:spLocks noGrp="1"/>
          </p:cNvSpPr>
          <p:nvPr>
            <p:ph type="subTitle" idx="2"/>
          </p:nvPr>
        </p:nvSpPr>
        <p:spPr>
          <a:xfrm>
            <a:off x="5980432" y="1160382"/>
            <a:ext cx="22524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smtClean="0">
                <a:latin typeface="DX영화자막 M" pitchFamily="18" charset="-127"/>
                <a:ea typeface="DX영화자막 M" pitchFamily="18" charset="-127"/>
              </a:rPr>
              <a:t>회원</a:t>
            </a:r>
            <a:endParaRPr b="1" dirty="0"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3297" name="Google Shape;3297;p26"/>
          <p:cNvSpPr/>
          <p:nvPr/>
        </p:nvSpPr>
        <p:spPr>
          <a:xfrm>
            <a:off x="1658792" y="326266"/>
            <a:ext cx="841800" cy="841800"/>
          </a:xfrm>
          <a:prstGeom prst="diamond">
            <a:avLst/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0" name="Google Shape;3300;p26"/>
          <p:cNvSpPr/>
          <p:nvPr/>
        </p:nvSpPr>
        <p:spPr>
          <a:xfrm>
            <a:off x="6662277" y="318582"/>
            <a:ext cx="841800" cy="841800"/>
          </a:xfrm>
          <a:prstGeom prst="diamond">
            <a:avLst/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4" name="Google Shape;3304;p26"/>
          <p:cNvSpPr txBox="1">
            <a:spLocks noGrp="1"/>
          </p:cNvSpPr>
          <p:nvPr>
            <p:ph type="title"/>
          </p:nvPr>
        </p:nvSpPr>
        <p:spPr>
          <a:xfrm>
            <a:off x="964030" y="1168066"/>
            <a:ext cx="2249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smtClean="0">
                <a:latin typeface="DX영화자막 M" pitchFamily="18" charset="-127"/>
                <a:ea typeface="DX영화자막 M" pitchFamily="18" charset="-127"/>
              </a:rPr>
              <a:t>게시판</a:t>
            </a:r>
            <a:endParaRPr b="1" dirty="0">
              <a:latin typeface="DX영화자막 M" pitchFamily="18" charset="-127"/>
              <a:ea typeface="DX영화자막 M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277" y="1602354"/>
            <a:ext cx="1778252" cy="20014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42" y="1669687"/>
            <a:ext cx="1389499" cy="19941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001" y="3573667"/>
            <a:ext cx="1593113" cy="11204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366" y="3488167"/>
            <a:ext cx="1897467" cy="1303671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9" name="그룹 38"/>
          <p:cNvGrpSpPr/>
          <p:nvPr/>
        </p:nvGrpSpPr>
        <p:grpSpPr>
          <a:xfrm>
            <a:off x="6910403" y="739482"/>
            <a:ext cx="346379" cy="264518"/>
            <a:chOff x="2626898" y="643866"/>
            <a:chExt cx="346379" cy="264518"/>
          </a:xfrm>
        </p:grpSpPr>
        <p:sp>
          <p:nvSpPr>
            <p:cNvPr id="40" name="Google Shape;14284;p57"/>
            <p:cNvSpPr/>
            <p:nvPr/>
          </p:nvSpPr>
          <p:spPr>
            <a:xfrm>
              <a:off x="2740204" y="876143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lnTo>
                    <a:pt x="0" y="846"/>
                  </a:lnTo>
                  <a:cubicBezTo>
                    <a:pt x="0" y="929"/>
                    <a:pt x="71" y="1013"/>
                    <a:pt x="167" y="1013"/>
                  </a:cubicBezTo>
                  <a:cubicBezTo>
                    <a:pt x="250" y="1013"/>
                    <a:pt x="321" y="929"/>
                    <a:pt x="321" y="846"/>
                  </a:cubicBezTo>
                  <a:lnTo>
                    <a:pt x="321" y="143"/>
                  </a:lnTo>
                  <a:cubicBezTo>
                    <a:pt x="321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1" name="Google Shape;14285;p57"/>
            <p:cNvSpPr/>
            <p:nvPr/>
          </p:nvSpPr>
          <p:spPr>
            <a:xfrm>
              <a:off x="2848194" y="876143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846"/>
                  </a:lnTo>
                  <a:cubicBezTo>
                    <a:pt x="0" y="929"/>
                    <a:pt x="72" y="1013"/>
                    <a:pt x="167" y="1013"/>
                  </a:cubicBezTo>
                  <a:cubicBezTo>
                    <a:pt x="250" y="1013"/>
                    <a:pt x="322" y="929"/>
                    <a:pt x="322" y="846"/>
                  </a:cubicBezTo>
                  <a:lnTo>
                    <a:pt x="322" y="143"/>
                  </a:lnTo>
                  <a:cubicBezTo>
                    <a:pt x="310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2" name="Google Shape;14286;p57"/>
            <p:cNvSpPr/>
            <p:nvPr/>
          </p:nvSpPr>
          <p:spPr>
            <a:xfrm>
              <a:off x="2664773" y="762455"/>
              <a:ext cx="43222" cy="15564"/>
            </a:xfrm>
            <a:custGeom>
              <a:avLst/>
              <a:gdLst/>
              <a:ahLst/>
              <a:cxnLst/>
              <a:rect l="l" t="t" r="r" b="b"/>
              <a:pathLst>
                <a:path w="1358" h="489" extrusionOk="0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9"/>
                    <a:pt x="1167" y="489"/>
                    <a:pt x="1191" y="489"/>
                  </a:cubicBezTo>
                  <a:cubicBezTo>
                    <a:pt x="1251" y="489"/>
                    <a:pt x="1310" y="453"/>
                    <a:pt x="1346" y="394"/>
                  </a:cubicBezTo>
                  <a:cubicBezTo>
                    <a:pt x="1358" y="322"/>
                    <a:pt x="1322" y="239"/>
                    <a:pt x="1251" y="191"/>
                  </a:cubicBezTo>
                  <a:cubicBezTo>
                    <a:pt x="882" y="13"/>
                    <a:pt x="191" y="1"/>
                    <a:pt x="16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3" name="Google Shape;14287;p57"/>
            <p:cNvSpPr/>
            <p:nvPr/>
          </p:nvSpPr>
          <p:spPr>
            <a:xfrm>
              <a:off x="2648095" y="865162"/>
              <a:ext cx="10662" cy="42458"/>
            </a:xfrm>
            <a:custGeom>
              <a:avLst/>
              <a:gdLst/>
              <a:ahLst/>
              <a:cxnLst/>
              <a:rect l="l" t="t" r="r" b="b"/>
              <a:pathLst>
                <a:path w="335" h="1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1179"/>
                  </a:lnTo>
                  <a:cubicBezTo>
                    <a:pt x="1" y="1262"/>
                    <a:pt x="84" y="1334"/>
                    <a:pt x="167" y="1334"/>
                  </a:cubicBezTo>
                  <a:cubicBezTo>
                    <a:pt x="251" y="1334"/>
                    <a:pt x="334" y="1262"/>
                    <a:pt x="334" y="1179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4" name="Google Shape;14288;p57"/>
            <p:cNvSpPr/>
            <p:nvPr/>
          </p:nvSpPr>
          <p:spPr>
            <a:xfrm>
              <a:off x="2626898" y="643866"/>
              <a:ext cx="346379" cy="264136"/>
            </a:xfrm>
            <a:custGeom>
              <a:avLst/>
              <a:gdLst/>
              <a:ahLst/>
              <a:cxnLst/>
              <a:rect l="l" t="t" r="r" b="b"/>
              <a:pathLst>
                <a:path w="10883" h="8299" extrusionOk="0">
                  <a:moveTo>
                    <a:pt x="9144" y="2512"/>
                  </a:moveTo>
                  <a:cubicBezTo>
                    <a:pt x="9418" y="2512"/>
                    <a:pt x="9656" y="2715"/>
                    <a:pt x="9656" y="2953"/>
                  </a:cubicBezTo>
                  <a:lnTo>
                    <a:pt x="9656" y="2977"/>
                  </a:lnTo>
                  <a:cubicBezTo>
                    <a:pt x="9501" y="2917"/>
                    <a:pt x="9335" y="2869"/>
                    <a:pt x="9144" y="2869"/>
                  </a:cubicBezTo>
                  <a:cubicBezTo>
                    <a:pt x="8965" y="2869"/>
                    <a:pt x="8787" y="2905"/>
                    <a:pt x="8620" y="2977"/>
                  </a:cubicBezTo>
                  <a:lnTo>
                    <a:pt x="8620" y="2953"/>
                  </a:lnTo>
                  <a:cubicBezTo>
                    <a:pt x="8620" y="2727"/>
                    <a:pt x="8858" y="2512"/>
                    <a:pt x="9144" y="2512"/>
                  </a:cubicBezTo>
                  <a:close/>
                  <a:moveTo>
                    <a:pt x="2869" y="3203"/>
                  </a:moveTo>
                  <a:lnTo>
                    <a:pt x="2869" y="3858"/>
                  </a:lnTo>
                  <a:cubicBezTo>
                    <a:pt x="2869" y="3965"/>
                    <a:pt x="2846" y="4060"/>
                    <a:pt x="2798" y="4167"/>
                  </a:cubicBezTo>
                  <a:lnTo>
                    <a:pt x="2727" y="4334"/>
                  </a:lnTo>
                  <a:cubicBezTo>
                    <a:pt x="2715" y="4346"/>
                    <a:pt x="2715" y="4382"/>
                    <a:pt x="2715" y="4405"/>
                  </a:cubicBezTo>
                  <a:lnTo>
                    <a:pt x="2715" y="4751"/>
                  </a:lnTo>
                  <a:cubicBezTo>
                    <a:pt x="2715" y="4989"/>
                    <a:pt x="2619" y="5191"/>
                    <a:pt x="2441" y="5358"/>
                  </a:cubicBezTo>
                  <a:cubicBezTo>
                    <a:pt x="2298" y="5525"/>
                    <a:pt x="2072" y="5596"/>
                    <a:pt x="1834" y="5596"/>
                  </a:cubicBezTo>
                  <a:cubicBezTo>
                    <a:pt x="1369" y="5584"/>
                    <a:pt x="1000" y="5179"/>
                    <a:pt x="1000" y="4703"/>
                  </a:cubicBezTo>
                  <a:lnTo>
                    <a:pt x="1000" y="4405"/>
                  </a:lnTo>
                  <a:cubicBezTo>
                    <a:pt x="1000" y="4382"/>
                    <a:pt x="1000" y="4358"/>
                    <a:pt x="988" y="4334"/>
                  </a:cubicBezTo>
                  <a:lnTo>
                    <a:pt x="881" y="4143"/>
                  </a:lnTo>
                  <a:cubicBezTo>
                    <a:pt x="845" y="4060"/>
                    <a:pt x="822" y="3989"/>
                    <a:pt x="822" y="3905"/>
                  </a:cubicBezTo>
                  <a:lnTo>
                    <a:pt x="822" y="3882"/>
                  </a:lnTo>
                  <a:cubicBezTo>
                    <a:pt x="822" y="3501"/>
                    <a:pt x="1131" y="3203"/>
                    <a:pt x="1500" y="3203"/>
                  </a:cubicBezTo>
                  <a:close/>
                  <a:moveTo>
                    <a:pt x="9144" y="3215"/>
                  </a:moveTo>
                  <a:cubicBezTo>
                    <a:pt x="9704" y="3215"/>
                    <a:pt x="10168" y="3679"/>
                    <a:pt x="10168" y="4239"/>
                  </a:cubicBezTo>
                  <a:cubicBezTo>
                    <a:pt x="10168" y="4346"/>
                    <a:pt x="10156" y="4465"/>
                    <a:pt x="10108" y="4572"/>
                  </a:cubicBezTo>
                  <a:cubicBezTo>
                    <a:pt x="9656" y="4108"/>
                    <a:pt x="8870" y="3929"/>
                    <a:pt x="8823" y="3929"/>
                  </a:cubicBezTo>
                  <a:cubicBezTo>
                    <a:pt x="8814" y="3926"/>
                    <a:pt x="8804" y="3925"/>
                    <a:pt x="8794" y="3925"/>
                  </a:cubicBezTo>
                  <a:cubicBezTo>
                    <a:pt x="8763" y="3925"/>
                    <a:pt x="8727" y="3938"/>
                    <a:pt x="8692" y="3965"/>
                  </a:cubicBezTo>
                  <a:cubicBezTo>
                    <a:pt x="8644" y="3989"/>
                    <a:pt x="8632" y="4036"/>
                    <a:pt x="8632" y="4084"/>
                  </a:cubicBezTo>
                  <a:cubicBezTo>
                    <a:pt x="8632" y="4084"/>
                    <a:pt x="8632" y="4179"/>
                    <a:pt x="8513" y="4298"/>
                  </a:cubicBezTo>
                  <a:cubicBezTo>
                    <a:pt x="8453" y="4358"/>
                    <a:pt x="8453" y="4465"/>
                    <a:pt x="8513" y="4524"/>
                  </a:cubicBezTo>
                  <a:cubicBezTo>
                    <a:pt x="8543" y="4554"/>
                    <a:pt x="8584" y="4569"/>
                    <a:pt x="8626" y="4569"/>
                  </a:cubicBezTo>
                  <a:cubicBezTo>
                    <a:pt x="8668" y="4569"/>
                    <a:pt x="8709" y="4554"/>
                    <a:pt x="8739" y="4524"/>
                  </a:cubicBezTo>
                  <a:cubicBezTo>
                    <a:pt x="8823" y="4441"/>
                    <a:pt x="8882" y="4346"/>
                    <a:pt x="8918" y="4274"/>
                  </a:cubicBezTo>
                  <a:cubicBezTo>
                    <a:pt x="9180" y="4346"/>
                    <a:pt x="9739" y="4560"/>
                    <a:pt x="9989" y="4894"/>
                  </a:cubicBezTo>
                  <a:cubicBezTo>
                    <a:pt x="9906" y="5298"/>
                    <a:pt x="9573" y="5596"/>
                    <a:pt x="9144" y="5596"/>
                  </a:cubicBezTo>
                  <a:cubicBezTo>
                    <a:pt x="8704" y="5596"/>
                    <a:pt x="8334" y="5275"/>
                    <a:pt x="8287" y="4834"/>
                  </a:cubicBezTo>
                  <a:cubicBezTo>
                    <a:pt x="8287" y="4810"/>
                    <a:pt x="8275" y="4798"/>
                    <a:pt x="8263" y="4774"/>
                  </a:cubicBezTo>
                  <a:cubicBezTo>
                    <a:pt x="8156" y="4620"/>
                    <a:pt x="8108" y="4441"/>
                    <a:pt x="8108" y="4239"/>
                  </a:cubicBezTo>
                  <a:cubicBezTo>
                    <a:pt x="8108" y="3679"/>
                    <a:pt x="8573" y="3215"/>
                    <a:pt x="9144" y="3215"/>
                  </a:cubicBezTo>
                  <a:close/>
                  <a:moveTo>
                    <a:pt x="5441" y="298"/>
                  </a:moveTo>
                  <a:cubicBezTo>
                    <a:pt x="6013" y="298"/>
                    <a:pt x="6489" y="488"/>
                    <a:pt x="6858" y="845"/>
                  </a:cubicBezTo>
                  <a:cubicBezTo>
                    <a:pt x="7227" y="1226"/>
                    <a:pt x="7453" y="1738"/>
                    <a:pt x="7501" y="2369"/>
                  </a:cubicBezTo>
                  <a:cubicBezTo>
                    <a:pt x="7620" y="4060"/>
                    <a:pt x="7763" y="5001"/>
                    <a:pt x="7822" y="5334"/>
                  </a:cubicBezTo>
                  <a:lnTo>
                    <a:pt x="7822" y="5346"/>
                  </a:lnTo>
                  <a:cubicBezTo>
                    <a:pt x="7632" y="5453"/>
                    <a:pt x="7310" y="5632"/>
                    <a:pt x="6787" y="5763"/>
                  </a:cubicBezTo>
                  <a:lnTo>
                    <a:pt x="6525" y="5644"/>
                  </a:lnTo>
                  <a:cubicBezTo>
                    <a:pt x="6453" y="5608"/>
                    <a:pt x="6418" y="5548"/>
                    <a:pt x="6418" y="5477"/>
                  </a:cubicBezTo>
                  <a:lnTo>
                    <a:pt x="6418" y="4929"/>
                  </a:lnTo>
                  <a:cubicBezTo>
                    <a:pt x="6918" y="4596"/>
                    <a:pt x="7263" y="4024"/>
                    <a:pt x="7263" y="3370"/>
                  </a:cubicBezTo>
                  <a:lnTo>
                    <a:pt x="7263" y="3072"/>
                  </a:lnTo>
                  <a:cubicBezTo>
                    <a:pt x="7263" y="2869"/>
                    <a:pt x="7180" y="2691"/>
                    <a:pt x="7037" y="2560"/>
                  </a:cubicBezTo>
                  <a:cubicBezTo>
                    <a:pt x="6727" y="2274"/>
                    <a:pt x="6001" y="1798"/>
                    <a:pt x="4751" y="1667"/>
                  </a:cubicBezTo>
                  <a:cubicBezTo>
                    <a:pt x="4744" y="1666"/>
                    <a:pt x="4737" y="1666"/>
                    <a:pt x="4730" y="1666"/>
                  </a:cubicBezTo>
                  <a:cubicBezTo>
                    <a:pt x="4645" y="1666"/>
                    <a:pt x="4583" y="1733"/>
                    <a:pt x="4572" y="1822"/>
                  </a:cubicBezTo>
                  <a:cubicBezTo>
                    <a:pt x="4548" y="1905"/>
                    <a:pt x="4632" y="1977"/>
                    <a:pt x="4715" y="2000"/>
                  </a:cubicBezTo>
                  <a:cubicBezTo>
                    <a:pt x="5882" y="2119"/>
                    <a:pt x="6537" y="2548"/>
                    <a:pt x="6834" y="2798"/>
                  </a:cubicBezTo>
                  <a:cubicBezTo>
                    <a:pt x="6906" y="2858"/>
                    <a:pt x="6953" y="2965"/>
                    <a:pt x="6953" y="3072"/>
                  </a:cubicBezTo>
                  <a:lnTo>
                    <a:pt x="6953" y="3370"/>
                  </a:lnTo>
                  <a:cubicBezTo>
                    <a:pt x="6953" y="4215"/>
                    <a:pt x="6263" y="4894"/>
                    <a:pt x="5417" y="4894"/>
                  </a:cubicBezTo>
                  <a:cubicBezTo>
                    <a:pt x="4572" y="4894"/>
                    <a:pt x="3881" y="4215"/>
                    <a:pt x="3881" y="3370"/>
                  </a:cubicBezTo>
                  <a:lnTo>
                    <a:pt x="3881" y="3227"/>
                  </a:lnTo>
                  <a:cubicBezTo>
                    <a:pt x="3881" y="3167"/>
                    <a:pt x="3917" y="3108"/>
                    <a:pt x="3977" y="3084"/>
                  </a:cubicBezTo>
                  <a:cubicBezTo>
                    <a:pt x="4167" y="2965"/>
                    <a:pt x="4429" y="2750"/>
                    <a:pt x="4548" y="2393"/>
                  </a:cubicBezTo>
                  <a:cubicBezTo>
                    <a:pt x="4584" y="2310"/>
                    <a:pt x="4536" y="2215"/>
                    <a:pt x="4453" y="2203"/>
                  </a:cubicBezTo>
                  <a:cubicBezTo>
                    <a:pt x="4434" y="2198"/>
                    <a:pt x="4415" y="2196"/>
                    <a:pt x="4398" y="2196"/>
                  </a:cubicBezTo>
                  <a:cubicBezTo>
                    <a:pt x="4327" y="2196"/>
                    <a:pt x="4270" y="2234"/>
                    <a:pt x="4251" y="2310"/>
                  </a:cubicBezTo>
                  <a:cubicBezTo>
                    <a:pt x="4167" y="2572"/>
                    <a:pt x="3977" y="2727"/>
                    <a:pt x="3822" y="2810"/>
                  </a:cubicBezTo>
                  <a:cubicBezTo>
                    <a:pt x="3679" y="2905"/>
                    <a:pt x="3572" y="3072"/>
                    <a:pt x="3572" y="3227"/>
                  </a:cubicBezTo>
                  <a:lnTo>
                    <a:pt x="3572" y="3370"/>
                  </a:lnTo>
                  <a:cubicBezTo>
                    <a:pt x="3572" y="4024"/>
                    <a:pt x="3917" y="4584"/>
                    <a:pt x="4417" y="4929"/>
                  </a:cubicBezTo>
                  <a:lnTo>
                    <a:pt x="4417" y="5477"/>
                  </a:lnTo>
                  <a:cubicBezTo>
                    <a:pt x="4417" y="5548"/>
                    <a:pt x="4370" y="5608"/>
                    <a:pt x="4310" y="5644"/>
                  </a:cubicBezTo>
                  <a:lnTo>
                    <a:pt x="4048" y="5763"/>
                  </a:lnTo>
                  <a:cubicBezTo>
                    <a:pt x="3536" y="5632"/>
                    <a:pt x="3215" y="5453"/>
                    <a:pt x="3060" y="5346"/>
                  </a:cubicBezTo>
                  <a:lnTo>
                    <a:pt x="3060" y="5334"/>
                  </a:lnTo>
                  <a:cubicBezTo>
                    <a:pt x="3131" y="5001"/>
                    <a:pt x="3262" y="4060"/>
                    <a:pt x="3393" y="2369"/>
                  </a:cubicBezTo>
                  <a:cubicBezTo>
                    <a:pt x="3441" y="1738"/>
                    <a:pt x="3655" y="1226"/>
                    <a:pt x="4036" y="845"/>
                  </a:cubicBezTo>
                  <a:cubicBezTo>
                    <a:pt x="4393" y="488"/>
                    <a:pt x="4882" y="298"/>
                    <a:pt x="5441" y="298"/>
                  </a:cubicBezTo>
                  <a:close/>
                  <a:moveTo>
                    <a:pt x="2750" y="5465"/>
                  </a:moveTo>
                  <a:cubicBezTo>
                    <a:pt x="2786" y="5501"/>
                    <a:pt x="2810" y="5572"/>
                    <a:pt x="2869" y="5596"/>
                  </a:cubicBezTo>
                  <a:cubicBezTo>
                    <a:pt x="3000" y="5691"/>
                    <a:pt x="3239" y="5822"/>
                    <a:pt x="3584" y="5941"/>
                  </a:cubicBezTo>
                  <a:lnTo>
                    <a:pt x="3155" y="6144"/>
                  </a:lnTo>
                  <a:lnTo>
                    <a:pt x="2655" y="6001"/>
                  </a:lnTo>
                  <a:cubicBezTo>
                    <a:pt x="2512" y="5953"/>
                    <a:pt x="2512" y="5953"/>
                    <a:pt x="2512" y="5906"/>
                  </a:cubicBezTo>
                  <a:lnTo>
                    <a:pt x="2512" y="5691"/>
                  </a:lnTo>
                  <a:cubicBezTo>
                    <a:pt x="2572" y="5656"/>
                    <a:pt x="2619" y="5608"/>
                    <a:pt x="2667" y="5572"/>
                  </a:cubicBezTo>
                  <a:cubicBezTo>
                    <a:pt x="2691" y="5536"/>
                    <a:pt x="2727" y="5513"/>
                    <a:pt x="2750" y="5465"/>
                  </a:cubicBezTo>
                  <a:close/>
                  <a:moveTo>
                    <a:pt x="8096" y="5239"/>
                  </a:moveTo>
                  <a:cubicBezTo>
                    <a:pt x="8180" y="5417"/>
                    <a:pt x="8323" y="5572"/>
                    <a:pt x="8477" y="5691"/>
                  </a:cubicBezTo>
                  <a:lnTo>
                    <a:pt x="8477" y="6025"/>
                  </a:lnTo>
                  <a:lnTo>
                    <a:pt x="8489" y="6025"/>
                  </a:lnTo>
                  <a:lnTo>
                    <a:pt x="7977" y="6287"/>
                  </a:lnTo>
                  <a:cubicBezTo>
                    <a:pt x="7977" y="6287"/>
                    <a:pt x="7965" y="6287"/>
                    <a:pt x="7965" y="6263"/>
                  </a:cubicBezTo>
                  <a:lnTo>
                    <a:pt x="7227" y="5941"/>
                  </a:lnTo>
                  <a:cubicBezTo>
                    <a:pt x="7596" y="5822"/>
                    <a:pt x="7822" y="5667"/>
                    <a:pt x="7942" y="5596"/>
                  </a:cubicBezTo>
                  <a:cubicBezTo>
                    <a:pt x="8049" y="5525"/>
                    <a:pt x="8108" y="5406"/>
                    <a:pt x="8096" y="5275"/>
                  </a:cubicBezTo>
                  <a:lnTo>
                    <a:pt x="8096" y="5239"/>
                  </a:lnTo>
                  <a:close/>
                  <a:moveTo>
                    <a:pt x="2203" y="5870"/>
                  </a:moveTo>
                  <a:lnTo>
                    <a:pt x="2203" y="5929"/>
                  </a:lnTo>
                  <a:cubicBezTo>
                    <a:pt x="2203" y="5953"/>
                    <a:pt x="2203" y="5989"/>
                    <a:pt x="2215" y="6013"/>
                  </a:cubicBezTo>
                  <a:lnTo>
                    <a:pt x="1857" y="6370"/>
                  </a:lnTo>
                  <a:lnTo>
                    <a:pt x="1500" y="6013"/>
                  </a:lnTo>
                  <a:cubicBezTo>
                    <a:pt x="1512" y="5989"/>
                    <a:pt x="1512" y="5953"/>
                    <a:pt x="1512" y="5929"/>
                  </a:cubicBezTo>
                  <a:lnTo>
                    <a:pt x="1512" y="5870"/>
                  </a:lnTo>
                  <a:cubicBezTo>
                    <a:pt x="1619" y="5894"/>
                    <a:pt x="1726" y="5929"/>
                    <a:pt x="1834" y="5929"/>
                  </a:cubicBezTo>
                  <a:lnTo>
                    <a:pt x="1857" y="5929"/>
                  </a:lnTo>
                  <a:cubicBezTo>
                    <a:pt x="1976" y="5929"/>
                    <a:pt x="2096" y="5906"/>
                    <a:pt x="2203" y="5870"/>
                  </a:cubicBezTo>
                  <a:close/>
                  <a:moveTo>
                    <a:pt x="9525" y="5882"/>
                  </a:moveTo>
                  <a:lnTo>
                    <a:pt x="9525" y="6048"/>
                  </a:lnTo>
                  <a:cubicBezTo>
                    <a:pt x="9525" y="6108"/>
                    <a:pt x="9537" y="6144"/>
                    <a:pt x="9573" y="6191"/>
                  </a:cubicBezTo>
                  <a:lnTo>
                    <a:pt x="9394" y="6322"/>
                  </a:lnTo>
                  <a:cubicBezTo>
                    <a:pt x="9323" y="6394"/>
                    <a:pt x="9236" y="6429"/>
                    <a:pt x="9151" y="6429"/>
                  </a:cubicBezTo>
                  <a:cubicBezTo>
                    <a:pt x="9067" y="6429"/>
                    <a:pt x="8983" y="6394"/>
                    <a:pt x="8918" y="6322"/>
                  </a:cubicBezTo>
                  <a:lnTo>
                    <a:pt x="8763" y="6191"/>
                  </a:lnTo>
                  <a:cubicBezTo>
                    <a:pt x="8799" y="6144"/>
                    <a:pt x="8811" y="6084"/>
                    <a:pt x="8811" y="6048"/>
                  </a:cubicBezTo>
                  <a:lnTo>
                    <a:pt x="8811" y="5882"/>
                  </a:lnTo>
                  <a:cubicBezTo>
                    <a:pt x="8918" y="5906"/>
                    <a:pt x="9037" y="5941"/>
                    <a:pt x="9168" y="5941"/>
                  </a:cubicBezTo>
                  <a:cubicBezTo>
                    <a:pt x="9287" y="5941"/>
                    <a:pt x="9406" y="5929"/>
                    <a:pt x="9525" y="5882"/>
                  </a:cubicBezTo>
                  <a:close/>
                  <a:moveTo>
                    <a:pt x="6096" y="5096"/>
                  </a:moveTo>
                  <a:lnTo>
                    <a:pt x="6096" y="5477"/>
                  </a:lnTo>
                  <a:cubicBezTo>
                    <a:pt x="6096" y="5667"/>
                    <a:pt x="6215" y="5846"/>
                    <a:pt x="6394" y="5941"/>
                  </a:cubicBezTo>
                  <a:lnTo>
                    <a:pt x="6632" y="6048"/>
                  </a:lnTo>
                  <a:cubicBezTo>
                    <a:pt x="6406" y="6489"/>
                    <a:pt x="5941" y="6787"/>
                    <a:pt x="5417" y="6787"/>
                  </a:cubicBezTo>
                  <a:cubicBezTo>
                    <a:pt x="4894" y="6787"/>
                    <a:pt x="4441" y="6501"/>
                    <a:pt x="4203" y="6048"/>
                  </a:cubicBezTo>
                  <a:lnTo>
                    <a:pt x="4441" y="5941"/>
                  </a:lnTo>
                  <a:cubicBezTo>
                    <a:pt x="4620" y="5870"/>
                    <a:pt x="4739" y="5691"/>
                    <a:pt x="4739" y="5477"/>
                  </a:cubicBezTo>
                  <a:lnTo>
                    <a:pt x="4739" y="5096"/>
                  </a:lnTo>
                  <a:cubicBezTo>
                    <a:pt x="4941" y="5179"/>
                    <a:pt x="5179" y="5227"/>
                    <a:pt x="5417" y="5227"/>
                  </a:cubicBezTo>
                  <a:cubicBezTo>
                    <a:pt x="5656" y="5227"/>
                    <a:pt x="5894" y="5179"/>
                    <a:pt x="6096" y="5096"/>
                  </a:cubicBezTo>
                  <a:close/>
                  <a:moveTo>
                    <a:pt x="5417" y="0"/>
                  </a:moveTo>
                  <a:cubicBezTo>
                    <a:pt x="4763" y="0"/>
                    <a:pt x="4215" y="226"/>
                    <a:pt x="3786" y="643"/>
                  </a:cubicBezTo>
                  <a:cubicBezTo>
                    <a:pt x="3346" y="1060"/>
                    <a:pt x="3096" y="1655"/>
                    <a:pt x="3048" y="2346"/>
                  </a:cubicBezTo>
                  <a:cubicBezTo>
                    <a:pt x="3036" y="2548"/>
                    <a:pt x="3024" y="2703"/>
                    <a:pt x="3012" y="2881"/>
                  </a:cubicBezTo>
                  <a:lnTo>
                    <a:pt x="1524" y="2881"/>
                  </a:lnTo>
                  <a:cubicBezTo>
                    <a:pt x="964" y="2881"/>
                    <a:pt x="512" y="3334"/>
                    <a:pt x="512" y="3893"/>
                  </a:cubicBezTo>
                  <a:lnTo>
                    <a:pt x="512" y="3917"/>
                  </a:lnTo>
                  <a:cubicBezTo>
                    <a:pt x="512" y="4048"/>
                    <a:pt x="536" y="4167"/>
                    <a:pt x="595" y="4286"/>
                  </a:cubicBezTo>
                  <a:lnTo>
                    <a:pt x="667" y="4453"/>
                  </a:lnTo>
                  <a:lnTo>
                    <a:pt x="667" y="4703"/>
                  </a:lnTo>
                  <a:cubicBezTo>
                    <a:pt x="667" y="5120"/>
                    <a:pt x="881" y="5477"/>
                    <a:pt x="1179" y="5703"/>
                  </a:cubicBezTo>
                  <a:lnTo>
                    <a:pt x="1179" y="5929"/>
                  </a:lnTo>
                  <a:cubicBezTo>
                    <a:pt x="1179" y="5953"/>
                    <a:pt x="1167" y="5989"/>
                    <a:pt x="1131" y="5989"/>
                  </a:cubicBezTo>
                  <a:lnTo>
                    <a:pt x="476" y="6179"/>
                  </a:lnTo>
                  <a:cubicBezTo>
                    <a:pt x="191" y="6251"/>
                    <a:pt x="0" y="6513"/>
                    <a:pt x="0" y="6810"/>
                  </a:cubicBezTo>
                  <a:lnTo>
                    <a:pt x="0" y="8120"/>
                  </a:lnTo>
                  <a:cubicBezTo>
                    <a:pt x="0" y="8215"/>
                    <a:pt x="71" y="8287"/>
                    <a:pt x="167" y="8287"/>
                  </a:cubicBezTo>
                  <a:cubicBezTo>
                    <a:pt x="250" y="8287"/>
                    <a:pt x="333" y="8215"/>
                    <a:pt x="333" y="8120"/>
                  </a:cubicBezTo>
                  <a:lnTo>
                    <a:pt x="333" y="6810"/>
                  </a:lnTo>
                  <a:cubicBezTo>
                    <a:pt x="333" y="6668"/>
                    <a:pt x="429" y="6513"/>
                    <a:pt x="583" y="6477"/>
                  </a:cubicBezTo>
                  <a:lnTo>
                    <a:pt x="1238" y="6287"/>
                  </a:lnTo>
                  <a:cubicBezTo>
                    <a:pt x="1262" y="6287"/>
                    <a:pt x="1286" y="6263"/>
                    <a:pt x="1310" y="6251"/>
                  </a:cubicBezTo>
                  <a:lnTo>
                    <a:pt x="1715" y="6656"/>
                  </a:lnTo>
                  <a:lnTo>
                    <a:pt x="1715" y="8108"/>
                  </a:lnTo>
                  <a:cubicBezTo>
                    <a:pt x="1715" y="8203"/>
                    <a:pt x="1786" y="8275"/>
                    <a:pt x="1881" y="8275"/>
                  </a:cubicBezTo>
                  <a:cubicBezTo>
                    <a:pt x="1965" y="8275"/>
                    <a:pt x="2036" y="8203"/>
                    <a:pt x="2036" y="8108"/>
                  </a:cubicBezTo>
                  <a:lnTo>
                    <a:pt x="2036" y="6656"/>
                  </a:lnTo>
                  <a:lnTo>
                    <a:pt x="2441" y="6251"/>
                  </a:lnTo>
                  <a:cubicBezTo>
                    <a:pt x="2500" y="6287"/>
                    <a:pt x="2548" y="6298"/>
                    <a:pt x="2596" y="6310"/>
                  </a:cubicBezTo>
                  <a:lnTo>
                    <a:pt x="2750" y="6358"/>
                  </a:lnTo>
                  <a:cubicBezTo>
                    <a:pt x="2536" y="6501"/>
                    <a:pt x="2393" y="6751"/>
                    <a:pt x="2393" y="7037"/>
                  </a:cubicBezTo>
                  <a:lnTo>
                    <a:pt x="2393" y="8120"/>
                  </a:lnTo>
                  <a:cubicBezTo>
                    <a:pt x="2393" y="8215"/>
                    <a:pt x="2465" y="8287"/>
                    <a:pt x="2560" y="8287"/>
                  </a:cubicBezTo>
                  <a:cubicBezTo>
                    <a:pt x="2643" y="8287"/>
                    <a:pt x="2727" y="8215"/>
                    <a:pt x="2727" y="8120"/>
                  </a:cubicBezTo>
                  <a:lnTo>
                    <a:pt x="2727" y="7037"/>
                  </a:lnTo>
                  <a:cubicBezTo>
                    <a:pt x="2727" y="6834"/>
                    <a:pt x="2846" y="6656"/>
                    <a:pt x="3036" y="6560"/>
                  </a:cubicBezTo>
                  <a:lnTo>
                    <a:pt x="3941" y="6156"/>
                  </a:lnTo>
                  <a:cubicBezTo>
                    <a:pt x="4227" y="6727"/>
                    <a:pt x="4810" y="7096"/>
                    <a:pt x="5441" y="7096"/>
                  </a:cubicBezTo>
                  <a:cubicBezTo>
                    <a:pt x="6084" y="7096"/>
                    <a:pt x="6668" y="6739"/>
                    <a:pt x="6953" y="6156"/>
                  </a:cubicBezTo>
                  <a:lnTo>
                    <a:pt x="7858" y="6560"/>
                  </a:lnTo>
                  <a:cubicBezTo>
                    <a:pt x="8049" y="6656"/>
                    <a:pt x="8168" y="6834"/>
                    <a:pt x="8168" y="7037"/>
                  </a:cubicBezTo>
                  <a:lnTo>
                    <a:pt x="8168" y="8120"/>
                  </a:lnTo>
                  <a:cubicBezTo>
                    <a:pt x="8168" y="8215"/>
                    <a:pt x="8239" y="8287"/>
                    <a:pt x="8334" y="8287"/>
                  </a:cubicBezTo>
                  <a:cubicBezTo>
                    <a:pt x="8418" y="8287"/>
                    <a:pt x="8501" y="8215"/>
                    <a:pt x="8501" y="8120"/>
                  </a:cubicBezTo>
                  <a:lnTo>
                    <a:pt x="8501" y="7037"/>
                  </a:lnTo>
                  <a:cubicBezTo>
                    <a:pt x="8501" y="6834"/>
                    <a:pt x="8418" y="6656"/>
                    <a:pt x="8299" y="6501"/>
                  </a:cubicBezTo>
                  <a:lnTo>
                    <a:pt x="8537" y="6382"/>
                  </a:lnTo>
                  <a:lnTo>
                    <a:pt x="8715" y="6560"/>
                  </a:lnTo>
                  <a:cubicBezTo>
                    <a:pt x="8858" y="6679"/>
                    <a:pt x="9013" y="6739"/>
                    <a:pt x="9180" y="6739"/>
                  </a:cubicBezTo>
                  <a:cubicBezTo>
                    <a:pt x="9346" y="6739"/>
                    <a:pt x="9513" y="6679"/>
                    <a:pt x="9644" y="6560"/>
                  </a:cubicBezTo>
                  <a:lnTo>
                    <a:pt x="9823" y="6382"/>
                  </a:lnTo>
                  <a:lnTo>
                    <a:pt x="10358" y="6656"/>
                  </a:lnTo>
                  <a:cubicBezTo>
                    <a:pt x="10478" y="6715"/>
                    <a:pt x="10549" y="6834"/>
                    <a:pt x="10549" y="6965"/>
                  </a:cubicBezTo>
                  <a:lnTo>
                    <a:pt x="10549" y="8144"/>
                  </a:lnTo>
                  <a:cubicBezTo>
                    <a:pt x="10549" y="8227"/>
                    <a:pt x="10620" y="8299"/>
                    <a:pt x="10716" y="8299"/>
                  </a:cubicBezTo>
                  <a:cubicBezTo>
                    <a:pt x="10799" y="8299"/>
                    <a:pt x="10882" y="8227"/>
                    <a:pt x="10882" y="8144"/>
                  </a:cubicBezTo>
                  <a:lnTo>
                    <a:pt x="10882" y="6965"/>
                  </a:lnTo>
                  <a:cubicBezTo>
                    <a:pt x="10823" y="6703"/>
                    <a:pt x="10692" y="6477"/>
                    <a:pt x="10466" y="6358"/>
                  </a:cubicBezTo>
                  <a:lnTo>
                    <a:pt x="9823" y="6025"/>
                  </a:lnTo>
                  <a:lnTo>
                    <a:pt x="9823" y="6013"/>
                  </a:lnTo>
                  <a:lnTo>
                    <a:pt x="9823" y="5691"/>
                  </a:lnTo>
                  <a:cubicBezTo>
                    <a:pt x="10097" y="5501"/>
                    <a:pt x="10275" y="5227"/>
                    <a:pt x="10311" y="4882"/>
                  </a:cubicBezTo>
                  <a:cubicBezTo>
                    <a:pt x="10430" y="4679"/>
                    <a:pt x="10489" y="4453"/>
                    <a:pt x="10489" y="4215"/>
                  </a:cubicBezTo>
                  <a:cubicBezTo>
                    <a:pt x="10489" y="3786"/>
                    <a:pt x="10287" y="3381"/>
                    <a:pt x="9954" y="3143"/>
                  </a:cubicBezTo>
                  <a:cubicBezTo>
                    <a:pt x="9977" y="3084"/>
                    <a:pt x="9989" y="3012"/>
                    <a:pt x="9989" y="2953"/>
                  </a:cubicBezTo>
                  <a:cubicBezTo>
                    <a:pt x="9989" y="2536"/>
                    <a:pt x="9620" y="2191"/>
                    <a:pt x="9156" y="2191"/>
                  </a:cubicBezTo>
                  <a:cubicBezTo>
                    <a:pt x="8692" y="2191"/>
                    <a:pt x="8323" y="2524"/>
                    <a:pt x="8323" y="2953"/>
                  </a:cubicBezTo>
                  <a:cubicBezTo>
                    <a:pt x="8323" y="3024"/>
                    <a:pt x="8334" y="3084"/>
                    <a:pt x="8346" y="3143"/>
                  </a:cubicBezTo>
                  <a:cubicBezTo>
                    <a:pt x="8156" y="3286"/>
                    <a:pt x="8013" y="3477"/>
                    <a:pt x="7906" y="3715"/>
                  </a:cubicBezTo>
                  <a:cubicBezTo>
                    <a:pt x="7858" y="3334"/>
                    <a:pt x="7834" y="2869"/>
                    <a:pt x="7787" y="2346"/>
                  </a:cubicBezTo>
                  <a:cubicBezTo>
                    <a:pt x="7739" y="1655"/>
                    <a:pt x="7489" y="1060"/>
                    <a:pt x="7060" y="643"/>
                  </a:cubicBezTo>
                  <a:cubicBezTo>
                    <a:pt x="6644" y="226"/>
                    <a:pt x="6072" y="0"/>
                    <a:pt x="54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" name="Google Shape;14289;p57"/>
            <p:cNvSpPr/>
            <p:nvPr/>
          </p:nvSpPr>
          <p:spPr>
            <a:xfrm>
              <a:off x="2939508" y="871591"/>
              <a:ext cx="10662" cy="36029"/>
            </a:xfrm>
            <a:custGeom>
              <a:avLst/>
              <a:gdLst/>
              <a:ahLst/>
              <a:cxnLst/>
              <a:rect l="l" t="t" r="r" b="b"/>
              <a:pathLst>
                <a:path w="335" h="1132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977"/>
                  </a:lnTo>
                  <a:cubicBezTo>
                    <a:pt x="1" y="1060"/>
                    <a:pt x="72" y="1132"/>
                    <a:pt x="167" y="1132"/>
                  </a:cubicBezTo>
                  <a:cubicBezTo>
                    <a:pt x="251" y="1132"/>
                    <a:pt x="322" y="1060"/>
                    <a:pt x="322" y="977"/>
                  </a:cubicBezTo>
                  <a:lnTo>
                    <a:pt x="322" y="167"/>
                  </a:lnTo>
                  <a:cubicBezTo>
                    <a:pt x="334" y="84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46" name="Google Shape;4265;p43"/>
          <p:cNvSpPr/>
          <p:nvPr/>
        </p:nvSpPr>
        <p:spPr>
          <a:xfrm>
            <a:off x="1889765" y="546196"/>
            <a:ext cx="377918" cy="376447"/>
          </a:xfrm>
          <a:custGeom>
            <a:avLst/>
            <a:gdLst/>
            <a:ahLst/>
            <a:cxnLst/>
            <a:rect l="l" t="t" r="r" b="b"/>
            <a:pathLst>
              <a:path w="17726" h="17657" extrusionOk="0">
                <a:moveTo>
                  <a:pt x="11532" y="714"/>
                </a:moveTo>
                <a:cubicBezTo>
                  <a:pt x="11561" y="801"/>
                  <a:pt x="11605" y="888"/>
                  <a:pt x="11634" y="975"/>
                </a:cubicBezTo>
                <a:cubicBezTo>
                  <a:pt x="11525" y="983"/>
                  <a:pt x="11416" y="987"/>
                  <a:pt x="11307" y="987"/>
                </a:cubicBezTo>
                <a:cubicBezTo>
                  <a:pt x="11010" y="987"/>
                  <a:pt x="10712" y="960"/>
                  <a:pt x="10415" y="917"/>
                </a:cubicBezTo>
                <a:cubicBezTo>
                  <a:pt x="10778" y="816"/>
                  <a:pt x="11155" y="743"/>
                  <a:pt x="11532" y="714"/>
                </a:cubicBezTo>
                <a:close/>
                <a:moveTo>
                  <a:pt x="9342" y="1367"/>
                </a:moveTo>
                <a:cubicBezTo>
                  <a:pt x="9966" y="1570"/>
                  <a:pt x="10604" y="1672"/>
                  <a:pt x="11242" y="1672"/>
                </a:cubicBezTo>
                <a:cubicBezTo>
                  <a:pt x="11445" y="1672"/>
                  <a:pt x="11648" y="1657"/>
                  <a:pt x="11837" y="1628"/>
                </a:cubicBezTo>
                <a:cubicBezTo>
                  <a:pt x="11880" y="1831"/>
                  <a:pt x="11924" y="2034"/>
                  <a:pt x="11938" y="2237"/>
                </a:cubicBezTo>
                <a:cubicBezTo>
                  <a:pt x="11366" y="2417"/>
                  <a:pt x="10707" y="2569"/>
                  <a:pt x="9985" y="2569"/>
                </a:cubicBezTo>
                <a:cubicBezTo>
                  <a:pt x="9427" y="2569"/>
                  <a:pt x="8831" y="2478"/>
                  <a:pt x="8210" y="2237"/>
                </a:cubicBezTo>
                <a:lnTo>
                  <a:pt x="8239" y="2223"/>
                </a:lnTo>
                <a:cubicBezTo>
                  <a:pt x="8573" y="1889"/>
                  <a:pt x="8936" y="1599"/>
                  <a:pt x="9342" y="1367"/>
                </a:cubicBezTo>
                <a:close/>
                <a:moveTo>
                  <a:pt x="12272" y="729"/>
                </a:moveTo>
                <a:lnTo>
                  <a:pt x="12272" y="729"/>
                </a:lnTo>
                <a:cubicBezTo>
                  <a:pt x="12576" y="743"/>
                  <a:pt x="12881" y="787"/>
                  <a:pt x="13171" y="859"/>
                </a:cubicBezTo>
                <a:lnTo>
                  <a:pt x="13171" y="874"/>
                </a:lnTo>
                <a:cubicBezTo>
                  <a:pt x="13476" y="2020"/>
                  <a:pt x="13490" y="3238"/>
                  <a:pt x="13229" y="4399"/>
                </a:cubicBezTo>
                <a:cubicBezTo>
                  <a:pt x="12968" y="4529"/>
                  <a:pt x="12678" y="4660"/>
                  <a:pt x="12388" y="4790"/>
                </a:cubicBezTo>
                <a:cubicBezTo>
                  <a:pt x="12794" y="3456"/>
                  <a:pt x="12750" y="2034"/>
                  <a:pt x="12272" y="729"/>
                </a:cubicBezTo>
                <a:close/>
                <a:moveTo>
                  <a:pt x="7746" y="2789"/>
                </a:moveTo>
                <a:cubicBezTo>
                  <a:pt x="8442" y="3108"/>
                  <a:pt x="9211" y="3267"/>
                  <a:pt x="9980" y="3267"/>
                </a:cubicBezTo>
                <a:cubicBezTo>
                  <a:pt x="10662" y="3253"/>
                  <a:pt x="11329" y="3151"/>
                  <a:pt x="11982" y="2948"/>
                </a:cubicBezTo>
                <a:lnTo>
                  <a:pt x="11982" y="2948"/>
                </a:lnTo>
                <a:cubicBezTo>
                  <a:pt x="11982" y="3166"/>
                  <a:pt x="11967" y="3383"/>
                  <a:pt x="11938" y="3601"/>
                </a:cubicBezTo>
                <a:cubicBezTo>
                  <a:pt x="11489" y="3760"/>
                  <a:pt x="11039" y="3876"/>
                  <a:pt x="10560" y="3963"/>
                </a:cubicBezTo>
                <a:cubicBezTo>
                  <a:pt x="10154" y="4051"/>
                  <a:pt x="10212" y="4660"/>
                  <a:pt x="10633" y="4660"/>
                </a:cubicBezTo>
                <a:lnTo>
                  <a:pt x="10691" y="4660"/>
                </a:lnTo>
                <a:cubicBezTo>
                  <a:pt x="11068" y="4587"/>
                  <a:pt x="11431" y="4486"/>
                  <a:pt x="11793" y="4370"/>
                </a:cubicBezTo>
                <a:lnTo>
                  <a:pt x="11793" y="4370"/>
                </a:lnTo>
                <a:cubicBezTo>
                  <a:pt x="11735" y="4616"/>
                  <a:pt x="11648" y="4863"/>
                  <a:pt x="11561" y="5095"/>
                </a:cubicBezTo>
                <a:cubicBezTo>
                  <a:pt x="10386" y="5494"/>
                  <a:pt x="9032" y="5768"/>
                  <a:pt x="7753" y="5768"/>
                </a:cubicBezTo>
                <a:cubicBezTo>
                  <a:pt x="7405" y="5768"/>
                  <a:pt x="7063" y="5747"/>
                  <a:pt x="6731" y="5704"/>
                </a:cubicBezTo>
                <a:cubicBezTo>
                  <a:pt x="6745" y="5283"/>
                  <a:pt x="6818" y="4863"/>
                  <a:pt x="6919" y="4457"/>
                </a:cubicBezTo>
                <a:cubicBezTo>
                  <a:pt x="7210" y="4558"/>
                  <a:pt x="7514" y="4631"/>
                  <a:pt x="7804" y="4689"/>
                </a:cubicBezTo>
                <a:lnTo>
                  <a:pt x="7877" y="4689"/>
                </a:lnTo>
                <a:cubicBezTo>
                  <a:pt x="8297" y="4689"/>
                  <a:pt x="8355" y="4080"/>
                  <a:pt x="7935" y="4007"/>
                </a:cubicBezTo>
                <a:cubicBezTo>
                  <a:pt x="7674" y="3963"/>
                  <a:pt x="7413" y="3891"/>
                  <a:pt x="7152" y="3804"/>
                </a:cubicBezTo>
                <a:cubicBezTo>
                  <a:pt x="7311" y="3441"/>
                  <a:pt x="7514" y="3108"/>
                  <a:pt x="7746" y="2789"/>
                </a:cubicBezTo>
                <a:close/>
                <a:moveTo>
                  <a:pt x="16536" y="3601"/>
                </a:moveTo>
                <a:cubicBezTo>
                  <a:pt x="16826" y="4181"/>
                  <a:pt x="17000" y="4819"/>
                  <a:pt x="17044" y="5457"/>
                </a:cubicBezTo>
                <a:cubicBezTo>
                  <a:pt x="16710" y="5835"/>
                  <a:pt x="16348" y="6183"/>
                  <a:pt x="15956" y="6487"/>
                </a:cubicBezTo>
                <a:cubicBezTo>
                  <a:pt x="16362" y="5588"/>
                  <a:pt x="16565" y="4602"/>
                  <a:pt x="16536" y="3601"/>
                </a:cubicBezTo>
                <a:close/>
                <a:moveTo>
                  <a:pt x="6325" y="6647"/>
                </a:moveTo>
                <a:cubicBezTo>
                  <a:pt x="6702" y="6676"/>
                  <a:pt x="7079" y="6734"/>
                  <a:pt x="7442" y="6850"/>
                </a:cubicBezTo>
                <a:cubicBezTo>
                  <a:pt x="7171" y="6889"/>
                  <a:pt x="6900" y="6908"/>
                  <a:pt x="6629" y="6908"/>
                </a:cubicBezTo>
                <a:cubicBezTo>
                  <a:pt x="6494" y="6908"/>
                  <a:pt x="6359" y="6903"/>
                  <a:pt x="6223" y="6893"/>
                </a:cubicBezTo>
                <a:cubicBezTo>
                  <a:pt x="6267" y="6806"/>
                  <a:pt x="6296" y="6734"/>
                  <a:pt x="6325" y="6647"/>
                </a:cubicBezTo>
                <a:close/>
                <a:moveTo>
                  <a:pt x="12992" y="5292"/>
                </a:moveTo>
                <a:lnTo>
                  <a:pt x="12992" y="5292"/>
                </a:lnTo>
                <a:cubicBezTo>
                  <a:pt x="12963" y="5428"/>
                  <a:pt x="12921" y="5551"/>
                  <a:pt x="12867" y="5675"/>
                </a:cubicBezTo>
                <a:cubicBezTo>
                  <a:pt x="11750" y="6284"/>
                  <a:pt x="10546" y="6719"/>
                  <a:pt x="9298" y="6981"/>
                </a:cubicBezTo>
                <a:cubicBezTo>
                  <a:pt x="9124" y="6850"/>
                  <a:pt x="8921" y="6734"/>
                  <a:pt x="8733" y="6632"/>
                </a:cubicBezTo>
                <a:lnTo>
                  <a:pt x="8689" y="6618"/>
                </a:lnTo>
                <a:cubicBezTo>
                  <a:pt x="8559" y="6545"/>
                  <a:pt x="8442" y="6487"/>
                  <a:pt x="8312" y="6429"/>
                </a:cubicBezTo>
                <a:cubicBezTo>
                  <a:pt x="9930" y="6328"/>
                  <a:pt x="11504" y="5940"/>
                  <a:pt x="12992" y="5292"/>
                </a:cubicBezTo>
                <a:close/>
                <a:moveTo>
                  <a:pt x="15245" y="1933"/>
                </a:moveTo>
                <a:lnTo>
                  <a:pt x="15245" y="1933"/>
                </a:lnTo>
                <a:cubicBezTo>
                  <a:pt x="15347" y="2020"/>
                  <a:pt x="15448" y="2121"/>
                  <a:pt x="15550" y="2208"/>
                </a:cubicBezTo>
                <a:cubicBezTo>
                  <a:pt x="15608" y="2281"/>
                  <a:pt x="15666" y="2339"/>
                  <a:pt x="15724" y="2397"/>
                </a:cubicBezTo>
                <a:lnTo>
                  <a:pt x="15724" y="2382"/>
                </a:lnTo>
                <a:lnTo>
                  <a:pt x="15724" y="2382"/>
                </a:lnTo>
                <a:cubicBezTo>
                  <a:pt x="16101" y="4152"/>
                  <a:pt x="15695" y="6009"/>
                  <a:pt x="14607" y="7445"/>
                </a:cubicBezTo>
                <a:cubicBezTo>
                  <a:pt x="14433" y="7546"/>
                  <a:pt x="14259" y="7662"/>
                  <a:pt x="14085" y="7764"/>
                </a:cubicBezTo>
                <a:cubicBezTo>
                  <a:pt x="14549" y="6864"/>
                  <a:pt x="14912" y="5907"/>
                  <a:pt x="15158" y="4921"/>
                </a:cubicBezTo>
                <a:cubicBezTo>
                  <a:pt x="15419" y="3789"/>
                  <a:pt x="15448" y="2789"/>
                  <a:pt x="15245" y="1933"/>
                </a:cubicBezTo>
                <a:close/>
                <a:moveTo>
                  <a:pt x="12489" y="6647"/>
                </a:moveTo>
                <a:lnTo>
                  <a:pt x="12489" y="6647"/>
                </a:lnTo>
                <a:cubicBezTo>
                  <a:pt x="12402" y="6835"/>
                  <a:pt x="12315" y="7024"/>
                  <a:pt x="12228" y="7198"/>
                </a:cubicBezTo>
                <a:cubicBezTo>
                  <a:pt x="11663" y="7532"/>
                  <a:pt x="11068" y="7807"/>
                  <a:pt x="10430" y="8010"/>
                </a:cubicBezTo>
                <a:cubicBezTo>
                  <a:pt x="10328" y="7894"/>
                  <a:pt x="10227" y="7764"/>
                  <a:pt x="10111" y="7662"/>
                </a:cubicBezTo>
                <a:lnTo>
                  <a:pt x="9980" y="7532"/>
                </a:lnTo>
                <a:cubicBezTo>
                  <a:pt x="10836" y="7314"/>
                  <a:pt x="11677" y="7024"/>
                  <a:pt x="12489" y="6647"/>
                </a:cubicBezTo>
                <a:close/>
                <a:moveTo>
                  <a:pt x="8515" y="7300"/>
                </a:moveTo>
                <a:cubicBezTo>
                  <a:pt x="8921" y="7532"/>
                  <a:pt x="9298" y="7822"/>
                  <a:pt x="9617" y="8141"/>
                </a:cubicBezTo>
                <a:lnTo>
                  <a:pt x="9646" y="8170"/>
                </a:lnTo>
                <a:cubicBezTo>
                  <a:pt x="9022" y="8406"/>
                  <a:pt x="8423" y="8496"/>
                  <a:pt x="7861" y="8496"/>
                </a:cubicBezTo>
                <a:cubicBezTo>
                  <a:pt x="7144" y="8496"/>
                  <a:pt x="6488" y="8349"/>
                  <a:pt x="5919" y="8170"/>
                </a:cubicBezTo>
                <a:cubicBezTo>
                  <a:pt x="5948" y="7967"/>
                  <a:pt x="5977" y="7764"/>
                  <a:pt x="6020" y="7561"/>
                </a:cubicBezTo>
                <a:cubicBezTo>
                  <a:pt x="6223" y="7590"/>
                  <a:pt x="6412" y="7604"/>
                  <a:pt x="6615" y="7604"/>
                </a:cubicBezTo>
                <a:cubicBezTo>
                  <a:pt x="7253" y="7590"/>
                  <a:pt x="7906" y="7503"/>
                  <a:pt x="8515" y="7300"/>
                </a:cubicBezTo>
                <a:close/>
                <a:moveTo>
                  <a:pt x="13954" y="1135"/>
                </a:moveTo>
                <a:lnTo>
                  <a:pt x="13954" y="1135"/>
                </a:lnTo>
                <a:cubicBezTo>
                  <a:pt x="14056" y="1179"/>
                  <a:pt x="14172" y="1222"/>
                  <a:pt x="14274" y="1280"/>
                </a:cubicBezTo>
                <a:cubicBezTo>
                  <a:pt x="15303" y="3224"/>
                  <a:pt x="14230" y="6270"/>
                  <a:pt x="12954" y="8358"/>
                </a:cubicBezTo>
                <a:cubicBezTo>
                  <a:pt x="12707" y="8475"/>
                  <a:pt x="12446" y="8591"/>
                  <a:pt x="12185" y="8692"/>
                </a:cubicBezTo>
                <a:cubicBezTo>
                  <a:pt x="12823" y="7691"/>
                  <a:pt x="13316" y="6618"/>
                  <a:pt x="13679" y="5487"/>
                </a:cubicBezTo>
                <a:cubicBezTo>
                  <a:pt x="13751" y="5225"/>
                  <a:pt x="13824" y="4964"/>
                  <a:pt x="13882" y="4703"/>
                </a:cubicBezTo>
                <a:cubicBezTo>
                  <a:pt x="14157" y="3528"/>
                  <a:pt x="14186" y="2310"/>
                  <a:pt x="13954" y="1135"/>
                </a:cubicBezTo>
                <a:close/>
                <a:moveTo>
                  <a:pt x="11634" y="8286"/>
                </a:moveTo>
                <a:lnTo>
                  <a:pt x="11634" y="8286"/>
                </a:lnTo>
                <a:cubicBezTo>
                  <a:pt x="11460" y="8562"/>
                  <a:pt x="11300" y="8823"/>
                  <a:pt x="11140" y="9040"/>
                </a:cubicBezTo>
                <a:cubicBezTo>
                  <a:pt x="11053" y="8881"/>
                  <a:pt x="10966" y="8736"/>
                  <a:pt x="10865" y="8591"/>
                </a:cubicBezTo>
                <a:cubicBezTo>
                  <a:pt x="11111" y="8504"/>
                  <a:pt x="11372" y="8402"/>
                  <a:pt x="11634" y="8286"/>
                </a:cubicBezTo>
                <a:close/>
                <a:moveTo>
                  <a:pt x="10111" y="8721"/>
                </a:moveTo>
                <a:cubicBezTo>
                  <a:pt x="10343" y="9040"/>
                  <a:pt x="10546" y="9374"/>
                  <a:pt x="10705" y="9722"/>
                </a:cubicBezTo>
                <a:cubicBezTo>
                  <a:pt x="10053" y="9954"/>
                  <a:pt x="9385" y="10040"/>
                  <a:pt x="8755" y="10040"/>
                </a:cubicBezTo>
                <a:cubicBezTo>
                  <a:pt x="7538" y="10040"/>
                  <a:pt x="6464" y="9720"/>
                  <a:pt x="5919" y="9519"/>
                </a:cubicBezTo>
                <a:cubicBezTo>
                  <a:pt x="5890" y="9316"/>
                  <a:pt x="5875" y="9098"/>
                  <a:pt x="5875" y="8881"/>
                </a:cubicBezTo>
                <a:lnTo>
                  <a:pt x="5875" y="8881"/>
                </a:lnTo>
                <a:cubicBezTo>
                  <a:pt x="6528" y="9084"/>
                  <a:pt x="7195" y="9185"/>
                  <a:pt x="7877" y="9185"/>
                </a:cubicBezTo>
                <a:cubicBezTo>
                  <a:pt x="8646" y="9185"/>
                  <a:pt x="9414" y="9026"/>
                  <a:pt x="10111" y="8721"/>
                </a:cubicBezTo>
                <a:close/>
                <a:moveTo>
                  <a:pt x="17029" y="6473"/>
                </a:moveTo>
                <a:cubicBezTo>
                  <a:pt x="17000" y="6661"/>
                  <a:pt x="16971" y="6864"/>
                  <a:pt x="16928" y="7053"/>
                </a:cubicBezTo>
                <a:cubicBezTo>
                  <a:pt x="15202" y="8707"/>
                  <a:pt x="13403" y="9736"/>
                  <a:pt x="11576" y="10128"/>
                </a:cubicBezTo>
                <a:cubicBezTo>
                  <a:pt x="11547" y="10027"/>
                  <a:pt x="11518" y="9940"/>
                  <a:pt x="11489" y="9838"/>
                </a:cubicBezTo>
                <a:cubicBezTo>
                  <a:pt x="11474" y="9824"/>
                  <a:pt x="11474" y="9809"/>
                  <a:pt x="11474" y="9780"/>
                </a:cubicBezTo>
                <a:lnTo>
                  <a:pt x="11445" y="9707"/>
                </a:lnTo>
                <a:cubicBezTo>
                  <a:pt x="12098" y="9490"/>
                  <a:pt x="12736" y="9229"/>
                  <a:pt x="13345" y="8924"/>
                </a:cubicBezTo>
                <a:lnTo>
                  <a:pt x="13374" y="8910"/>
                </a:lnTo>
                <a:cubicBezTo>
                  <a:pt x="13925" y="8649"/>
                  <a:pt x="14462" y="8344"/>
                  <a:pt x="14984" y="8025"/>
                </a:cubicBezTo>
                <a:cubicBezTo>
                  <a:pt x="15013" y="8010"/>
                  <a:pt x="15042" y="7996"/>
                  <a:pt x="15057" y="7981"/>
                </a:cubicBezTo>
                <a:cubicBezTo>
                  <a:pt x="15768" y="7532"/>
                  <a:pt x="16420" y="7039"/>
                  <a:pt x="17029" y="6473"/>
                </a:cubicBezTo>
                <a:close/>
                <a:moveTo>
                  <a:pt x="5585" y="6647"/>
                </a:moveTo>
                <a:cubicBezTo>
                  <a:pt x="5106" y="7952"/>
                  <a:pt x="5063" y="9388"/>
                  <a:pt x="5469" y="10708"/>
                </a:cubicBezTo>
                <a:cubicBezTo>
                  <a:pt x="5164" y="10592"/>
                  <a:pt x="4889" y="10462"/>
                  <a:pt x="4628" y="10331"/>
                </a:cubicBezTo>
                <a:cubicBezTo>
                  <a:pt x="4367" y="9171"/>
                  <a:pt x="4381" y="7952"/>
                  <a:pt x="4686" y="6792"/>
                </a:cubicBezTo>
                <a:cubicBezTo>
                  <a:pt x="4976" y="6719"/>
                  <a:pt x="5280" y="6676"/>
                  <a:pt x="5585" y="6647"/>
                </a:cubicBezTo>
                <a:close/>
                <a:moveTo>
                  <a:pt x="16377" y="8460"/>
                </a:moveTo>
                <a:lnTo>
                  <a:pt x="16377" y="8460"/>
                </a:lnTo>
                <a:cubicBezTo>
                  <a:pt x="16145" y="8852"/>
                  <a:pt x="15869" y="9214"/>
                  <a:pt x="15550" y="9533"/>
                </a:cubicBezTo>
                <a:lnTo>
                  <a:pt x="15550" y="9519"/>
                </a:lnTo>
                <a:cubicBezTo>
                  <a:pt x="14574" y="10495"/>
                  <a:pt x="13254" y="11043"/>
                  <a:pt x="11884" y="11043"/>
                </a:cubicBezTo>
                <a:cubicBezTo>
                  <a:pt x="11849" y="11043"/>
                  <a:pt x="11814" y="11043"/>
                  <a:pt x="11779" y="11042"/>
                </a:cubicBezTo>
                <a:cubicBezTo>
                  <a:pt x="11764" y="10955"/>
                  <a:pt x="11750" y="10882"/>
                  <a:pt x="11735" y="10795"/>
                </a:cubicBezTo>
                <a:cubicBezTo>
                  <a:pt x="13316" y="10447"/>
                  <a:pt x="14883" y="9664"/>
                  <a:pt x="16377" y="8460"/>
                </a:cubicBezTo>
                <a:close/>
                <a:moveTo>
                  <a:pt x="6064" y="10288"/>
                </a:moveTo>
                <a:cubicBezTo>
                  <a:pt x="6948" y="10563"/>
                  <a:pt x="7862" y="10723"/>
                  <a:pt x="8776" y="10723"/>
                </a:cubicBezTo>
                <a:cubicBezTo>
                  <a:pt x="8817" y="10724"/>
                  <a:pt x="8858" y="10724"/>
                  <a:pt x="8899" y="10724"/>
                </a:cubicBezTo>
                <a:cubicBezTo>
                  <a:pt x="9596" y="10724"/>
                  <a:pt x="10280" y="10608"/>
                  <a:pt x="10937" y="10375"/>
                </a:cubicBezTo>
                <a:cubicBezTo>
                  <a:pt x="11053" y="10781"/>
                  <a:pt x="11111" y="11201"/>
                  <a:pt x="11126" y="11622"/>
                </a:cubicBezTo>
                <a:cubicBezTo>
                  <a:pt x="10793" y="11666"/>
                  <a:pt x="10450" y="11686"/>
                  <a:pt x="10102" y="11686"/>
                </a:cubicBezTo>
                <a:cubicBezTo>
                  <a:pt x="8828" y="11686"/>
                  <a:pt x="7484" y="11415"/>
                  <a:pt x="6310" y="11027"/>
                </a:cubicBezTo>
                <a:cubicBezTo>
                  <a:pt x="6209" y="10781"/>
                  <a:pt x="6136" y="10549"/>
                  <a:pt x="6064" y="10302"/>
                </a:cubicBezTo>
                <a:lnTo>
                  <a:pt x="6064" y="10288"/>
                </a:lnTo>
                <a:close/>
                <a:moveTo>
                  <a:pt x="1320" y="9533"/>
                </a:moveTo>
                <a:cubicBezTo>
                  <a:pt x="1320" y="10041"/>
                  <a:pt x="1364" y="10549"/>
                  <a:pt x="1451" y="11027"/>
                </a:cubicBezTo>
                <a:cubicBezTo>
                  <a:pt x="1553" y="11506"/>
                  <a:pt x="1712" y="11985"/>
                  <a:pt x="1901" y="12420"/>
                </a:cubicBezTo>
                <a:cubicBezTo>
                  <a:pt x="1524" y="12115"/>
                  <a:pt x="1146" y="11767"/>
                  <a:pt x="813" y="11390"/>
                </a:cubicBezTo>
                <a:cubicBezTo>
                  <a:pt x="871" y="10752"/>
                  <a:pt x="1045" y="10114"/>
                  <a:pt x="1320" y="9533"/>
                </a:cubicBezTo>
                <a:close/>
                <a:moveTo>
                  <a:pt x="4860" y="11201"/>
                </a:moveTo>
                <a:lnTo>
                  <a:pt x="4860" y="11201"/>
                </a:lnTo>
                <a:cubicBezTo>
                  <a:pt x="6499" y="11941"/>
                  <a:pt x="8268" y="12333"/>
                  <a:pt x="10082" y="12376"/>
                </a:cubicBezTo>
                <a:cubicBezTo>
                  <a:pt x="10415" y="12376"/>
                  <a:pt x="10763" y="12347"/>
                  <a:pt x="11111" y="12318"/>
                </a:cubicBezTo>
                <a:lnTo>
                  <a:pt x="11111" y="12318"/>
                </a:lnTo>
                <a:cubicBezTo>
                  <a:pt x="11082" y="12579"/>
                  <a:pt x="11039" y="12841"/>
                  <a:pt x="10966" y="13102"/>
                </a:cubicBezTo>
                <a:cubicBezTo>
                  <a:pt x="10802" y="13114"/>
                  <a:pt x="10636" y="13119"/>
                  <a:pt x="10469" y="13119"/>
                </a:cubicBezTo>
                <a:cubicBezTo>
                  <a:pt x="8234" y="13119"/>
                  <a:pt x="5827" y="12094"/>
                  <a:pt x="4990" y="11608"/>
                </a:cubicBezTo>
                <a:cubicBezTo>
                  <a:pt x="4947" y="11477"/>
                  <a:pt x="4903" y="11332"/>
                  <a:pt x="4860" y="11201"/>
                </a:cubicBezTo>
                <a:close/>
                <a:moveTo>
                  <a:pt x="2611" y="7865"/>
                </a:moveTo>
                <a:lnTo>
                  <a:pt x="2611" y="7865"/>
                </a:lnTo>
                <a:cubicBezTo>
                  <a:pt x="2408" y="8721"/>
                  <a:pt x="2437" y="9722"/>
                  <a:pt x="2713" y="10853"/>
                </a:cubicBezTo>
                <a:cubicBezTo>
                  <a:pt x="2945" y="11840"/>
                  <a:pt x="3308" y="12783"/>
                  <a:pt x="3786" y="13696"/>
                </a:cubicBezTo>
                <a:cubicBezTo>
                  <a:pt x="3598" y="13595"/>
                  <a:pt x="3424" y="13479"/>
                  <a:pt x="3264" y="13377"/>
                </a:cubicBezTo>
                <a:cubicBezTo>
                  <a:pt x="2162" y="11927"/>
                  <a:pt x="1756" y="10085"/>
                  <a:pt x="2147" y="8315"/>
                </a:cubicBezTo>
                <a:cubicBezTo>
                  <a:pt x="2191" y="8257"/>
                  <a:pt x="2249" y="8199"/>
                  <a:pt x="2307" y="8126"/>
                </a:cubicBezTo>
                <a:cubicBezTo>
                  <a:pt x="2408" y="8039"/>
                  <a:pt x="2510" y="7952"/>
                  <a:pt x="2611" y="7865"/>
                </a:cubicBezTo>
                <a:close/>
                <a:moveTo>
                  <a:pt x="3917" y="7053"/>
                </a:moveTo>
                <a:lnTo>
                  <a:pt x="3917" y="7053"/>
                </a:lnTo>
                <a:cubicBezTo>
                  <a:pt x="3685" y="8242"/>
                  <a:pt x="3699" y="9446"/>
                  <a:pt x="3989" y="10621"/>
                </a:cubicBezTo>
                <a:cubicBezTo>
                  <a:pt x="4047" y="10882"/>
                  <a:pt x="4105" y="11143"/>
                  <a:pt x="4192" y="11405"/>
                </a:cubicBezTo>
                <a:cubicBezTo>
                  <a:pt x="4541" y="12536"/>
                  <a:pt x="5048" y="13609"/>
                  <a:pt x="5672" y="14610"/>
                </a:cubicBezTo>
                <a:cubicBezTo>
                  <a:pt x="5454" y="14523"/>
                  <a:pt x="5237" y="14422"/>
                  <a:pt x="5019" y="14320"/>
                </a:cubicBezTo>
                <a:lnTo>
                  <a:pt x="4903" y="14262"/>
                </a:lnTo>
                <a:cubicBezTo>
                  <a:pt x="3627" y="12188"/>
                  <a:pt x="2553" y="9142"/>
                  <a:pt x="3583" y="7213"/>
                </a:cubicBezTo>
                <a:cubicBezTo>
                  <a:pt x="3699" y="7155"/>
                  <a:pt x="3801" y="7097"/>
                  <a:pt x="3917" y="7053"/>
                </a:cubicBezTo>
                <a:close/>
                <a:moveTo>
                  <a:pt x="5382" y="12579"/>
                </a:moveTo>
                <a:cubicBezTo>
                  <a:pt x="6600" y="13145"/>
                  <a:pt x="8573" y="13812"/>
                  <a:pt x="10459" y="13812"/>
                </a:cubicBezTo>
                <a:lnTo>
                  <a:pt x="10734" y="13812"/>
                </a:lnTo>
                <a:cubicBezTo>
                  <a:pt x="10633" y="14059"/>
                  <a:pt x="10502" y="14291"/>
                  <a:pt x="10357" y="14523"/>
                </a:cubicBezTo>
                <a:cubicBezTo>
                  <a:pt x="10125" y="14523"/>
                  <a:pt x="9893" y="14509"/>
                  <a:pt x="9661" y="14465"/>
                </a:cubicBezTo>
                <a:cubicBezTo>
                  <a:pt x="9642" y="14463"/>
                  <a:pt x="9624" y="14462"/>
                  <a:pt x="9606" y="14462"/>
                </a:cubicBezTo>
                <a:cubicBezTo>
                  <a:pt x="9191" y="14462"/>
                  <a:pt x="9129" y="15091"/>
                  <a:pt x="9574" y="15147"/>
                </a:cubicBezTo>
                <a:cubicBezTo>
                  <a:pt x="9675" y="15161"/>
                  <a:pt x="9777" y="15176"/>
                  <a:pt x="9878" y="15190"/>
                </a:cubicBezTo>
                <a:cubicBezTo>
                  <a:pt x="9791" y="15277"/>
                  <a:pt x="9704" y="15364"/>
                  <a:pt x="9617" y="15451"/>
                </a:cubicBezTo>
                <a:lnTo>
                  <a:pt x="9516" y="15567"/>
                </a:lnTo>
                <a:cubicBezTo>
                  <a:pt x="8573" y="15509"/>
                  <a:pt x="7645" y="15335"/>
                  <a:pt x="6760" y="15016"/>
                </a:cubicBezTo>
                <a:cubicBezTo>
                  <a:pt x="6586" y="14784"/>
                  <a:pt x="6412" y="14509"/>
                  <a:pt x="6238" y="14219"/>
                </a:cubicBezTo>
                <a:lnTo>
                  <a:pt x="6238" y="14219"/>
                </a:lnTo>
                <a:cubicBezTo>
                  <a:pt x="6412" y="14306"/>
                  <a:pt x="6615" y="14378"/>
                  <a:pt x="6818" y="14451"/>
                </a:cubicBezTo>
                <a:cubicBezTo>
                  <a:pt x="6866" y="14468"/>
                  <a:pt x="6911" y="14476"/>
                  <a:pt x="6953" y="14476"/>
                </a:cubicBezTo>
                <a:cubicBezTo>
                  <a:pt x="7296" y="14476"/>
                  <a:pt x="7439" y="13954"/>
                  <a:pt x="7064" y="13812"/>
                </a:cubicBezTo>
                <a:cubicBezTo>
                  <a:pt x="6557" y="13624"/>
                  <a:pt x="6078" y="13406"/>
                  <a:pt x="5628" y="13131"/>
                </a:cubicBezTo>
                <a:cubicBezTo>
                  <a:pt x="5541" y="12942"/>
                  <a:pt x="5454" y="12768"/>
                  <a:pt x="5382" y="12579"/>
                </a:cubicBezTo>
                <a:close/>
                <a:moveTo>
                  <a:pt x="827" y="12405"/>
                </a:moveTo>
                <a:cubicBezTo>
                  <a:pt x="2321" y="13812"/>
                  <a:pt x="4439" y="14958"/>
                  <a:pt x="6412" y="15626"/>
                </a:cubicBezTo>
                <a:cubicBezTo>
                  <a:pt x="6426" y="15640"/>
                  <a:pt x="6441" y="15640"/>
                  <a:pt x="6455" y="15640"/>
                </a:cubicBezTo>
                <a:cubicBezTo>
                  <a:pt x="7195" y="15901"/>
                  <a:pt x="7935" y="16075"/>
                  <a:pt x="8704" y="16191"/>
                </a:cubicBezTo>
                <a:lnTo>
                  <a:pt x="8631" y="16235"/>
                </a:lnTo>
                <a:cubicBezTo>
                  <a:pt x="8437" y="16249"/>
                  <a:pt x="8243" y="16255"/>
                  <a:pt x="8049" y="16255"/>
                </a:cubicBezTo>
                <a:cubicBezTo>
                  <a:pt x="5598" y="16255"/>
                  <a:pt x="3201" y="15150"/>
                  <a:pt x="929" y="12986"/>
                </a:cubicBezTo>
                <a:cubicBezTo>
                  <a:pt x="885" y="12783"/>
                  <a:pt x="856" y="12594"/>
                  <a:pt x="827" y="12405"/>
                </a:cubicBezTo>
                <a:close/>
                <a:moveTo>
                  <a:pt x="1495" y="14378"/>
                </a:moveTo>
                <a:lnTo>
                  <a:pt x="1495" y="14378"/>
                </a:lnTo>
                <a:cubicBezTo>
                  <a:pt x="3250" y="15800"/>
                  <a:pt x="5077" y="16641"/>
                  <a:pt x="6948" y="16873"/>
                </a:cubicBezTo>
                <a:cubicBezTo>
                  <a:pt x="6624" y="16934"/>
                  <a:pt x="6297" y="16965"/>
                  <a:pt x="5973" y="16965"/>
                </a:cubicBezTo>
                <a:cubicBezTo>
                  <a:pt x="4614" y="16965"/>
                  <a:pt x="3290" y="16435"/>
                  <a:pt x="2307" y="15451"/>
                </a:cubicBezTo>
                <a:cubicBezTo>
                  <a:pt x="1988" y="15132"/>
                  <a:pt x="1712" y="14770"/>
                  <a:pt x="1495" y="14378"/>
                </a:cubicBezTo>
                <a:close/>
                <a:moveTo>
                  <a:pt x="11447" y="1"/>
                </a:moveTo>
                <a:cubicBezTo>
                  <a:pt x="10054" y="1"/>
                  <a:pt x="8544" y="893"/>
                  <a:pt x="7630" y="1860"/>
                </a:cubicBezTo>
                <a:cubicBezTo>
                  <a:pt x="6600" y="2963"/>
                  <a:pt x="6020" y="4428"/>
                  <a:pt x="6049" y="5951"/>
                </a:cubicBezTo>
                <a:cubicBezTo>
                  <a:pt x="6015" y="5950"/>
                  <a:pt x="5980" y="5950"/>
                  <a:pt x="5946" y="5950"/>
                </a:cubicBezTo>
                <a:cubicBezTo>
                  <a:pt x="4373" y="5950"/>
                  <a:pt x="2863" y="6599"/>
                  <a:pt x="1770" y="7720"/>
                </a:cubicBezTo>
                <a:cubicBezTo>
                  <a:pt x="856" y="8663"/>
                  <a:pt x="30" y="10186"/>
                  <a:pt x="117" y="11535"/>
                </a:cubicBezTo>
                <a:cubicBezTo>
                  <a:pt x="1" y="14857"/>
                  <a:pt x="2640" y="17627"/>
                  <a:pt x="5962" y="17656"/>
                </a:cubicBezTo>
                <a:cubicBezTo>
                  <a:pt x="8718" y="17656"/>
                  <a:pt x="11706" y="12942"/>
                  <a:pt x="11706" y="12942"/>
                </a:cubicBezTo>
                <a:lnTo>
                  <a:pt x="13331" y="12942"/>
                </a:lnTo>
                <a:cubicBezTo>
                  <a:pt x="13340" y="12942"/>
                  <a:pt x="13350" y="12941"/>
                  <a:pt x="13359" y="12941"/>
                </a:cubicBezTo>
                <a:cubicBezTo>
                  <a:pt x="13666" y="12941"/>
                  <a:pt x="13927" y="13169"/>
                  <a:pt x="13969" y="13479"/>
                </a:cubicBezTo>
                <a:cubicBezTo>
                  <a:pt x="13998" y="13827"/>
                  <a:pt x="13722" y="14131"/>
                  <a:pt x="13360" y="14146"/>
                </a:cubicBezTo>
                <a:lnTo>
                  <a:pt x="12925" y="14146"/>
                </a:lnTo>
                <a:cubicBezTo>
                  <a:pt x="12913" y="14146"/>
                  <a:pt x="12902" y="14145"/>
                  <a:pt x="12890" y="14145"/>
                </a:cubicBezTo>
                <a:cubicBezTo>
                  <a:pt x="12469" y="14145"/>
                  <a:pt x="12093" y="14403"/>
                  <a:pt x="11924" y="14799"/>
                </a:cubicBezTo>
                <a:cubicBezTo>
                  <a:pt x="11590" y="15538"/>
                  <a:pt x="12127" y="16380"/>
                  <a:pt x="12954" y="16394"/>
                </a:cubicBezTo>
                <a:lnTo>
                  <a:pt x="16029" y="16394"/>
                </a:lnTo>
                <a:cubicBezTo>
                  <a:pt x="16174" y="16394"/>
                  <a:pt x="16304" y="16307"/>
                  <a:pt x="16362" y="16177"/>
                </a:cubicBezTo>
                <a:cubicBezTo>
                  <a:pt x="16478" y="15930"/>
                  <a:pt x="16290" y="15640"/>
                  <a:pt x="16014" y="15640"/>
                </a:cubicBezTo>
                <a:lnTo>
                  <a:pt x="12954" y="15640"/>
                </a:lnTo>
                <a:cubicBezTo>
                  <a:pt x="12943" y="15641"/>
                  <a:pt x="12932" y="15641"/>
                  <a:pt x="12922" y="15641"/>
                </a:cubicBezTo>
                <a:cubicBezTo>
                  <a:pt x="12749" y="15641"/>
                  <a:pt x="12617" y="15529"/>
                  <a:pt x="12562" y="15364"/>
                </a:cubicBezTo>
                <a:cubicBezTo>
                  <a:pt x="12504" y="15132"/>
                  <a:pt x="12678" y="14900"/>
                  <a:pt x="12925" y="14900"/>
                </a:cubicBezTo>
                <a:lnTo>
                  <a:pt x="13360" y="14900"/>
                </a:lnTo>
                <a:cubicBezTo>
                  <a:pt x="13896" y="14900"/>
                  <a:pt x="14390" y="14581"/>
                  <a:pt x="14593" y="14073"/>
                </a:cubicBezTo>
                <a:cubicBezTo>
                  <a:pt x="14970" y="13189"/>
                  <a:pt x="14317" y="12202"/>
                  <a:pt x="13345" y="12188"/>
                </a:cubicBezTo>
                <a:lnTo>
                  <a:pt x="11808" y="12188"/>
                </a:lnTo>
                <a:cubicBezTo>
                  <a:pt x="11808" y="12188"/>
                  <a:pt x="11822" y="11912"/>
                  <a:pt x="11822" y="11724"/>
                </a:cubicBezTo>
                <a:lnTo>
                  <a:pt x="11895" y="11724"/>
                </a:lnTo>
                <a:cubicBezTo>
                  <a:pt x="15129" y="11695"/>
                  <a:pt x="17726" y="9055"/>
                  <a:pt x="17697" y="5820"/>
                </a:cubicBezTo>
                <a:cubicBezTo>
                  <a:pt x="17668" y="2603"/>
                  <a:pt x="15043" y="18"/>
                  <a:pt x="11832" y="18"/>
                </a:cubicBezTo>
                <a:cubicBezTo>
                  <a:pt x="11814" y="18"/>
                  <a:pt x="11797" y="18"/>
                  <a:pt x="11779" y="18"/>
                </a:cubicBezTo>
                <a:cubicBezTo>
                  <a:pt x="11669" y="6"/>
                  <a:pt x="11559" y="1"/>
                  <a:pt x="11447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2796989" y="2099112"/>
            <a:ext cx="1731354" cy="210312"/>
            <a:chOff x="2680855" y="1336068"/>
            <a:chExt cx="1443159" cy="186760"/>
          </a:xfrm>
        </p:grpSpPr>
        <p:cxnSp>
          <p:nvCxnSpPr>
            <p:cNvPr id="61" name="Google Shape;3472;p34"/>
            <p:cNvCxnSpPr/>
            <p:nvPr/>
          </p:nvCxnSpPr>
          <p:spPr>
            <a:xfrm flipH="1">
              <a:off x="2680855" y="1414715"/>
              <a:ext cx="1359248" cy="825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62" name="Google Shape;3475;p34"/>
            <p:cNvSpPr/>
            <p:nvPr/>
          </p:nvSpPr>
          <p:spPr>
            <a:xfrm rot="11898898">
              <a:off x="3988458" y="1336068"/>
              <a:ext cx="135556" cy="186760"/>
            </a:xfrm>
            <a:custGeom>
              <a:avLst/>
              <a:gdLst/>
              <a:ahLst/>
              <a:cxnLst/>
              <a:rect l="l" t="t" r="r" b="b"/>
              <a:pathLst>
                <a:path w="10031" h="11208" extrusionOk="0">
                  <a:moveTo>
                    <a:pt x="7088" y="0"/>
                  </a:moveTo>
                  <a:cubicBezTo>
                    <a:pt x="7035" y="0"/>
                    <a:pt x="6974" y="5"/>
                    <a:pt x="6901" y="15"/>
                  </a:cubicBezTo>
                  <a:lnTo>
                    <a:pt x="6773" y="237"/>
                  </a:lnTo>
                  <a:cubicBezTo>
                    <a:pt x="6621" y="377"/>
                    <a:pt x="6528" y="576"/>
                    <a:pt x="6516" y="798"/>
                  </a:cubicBezTo>
                  <a:lnTo>
                    <a:pt x="4741" y="4593"/>
                  </a:lnTo>
                  <a:cubicBezTo>
                    <a:pt x="4699" y="4605"/>
                    <a:pt x="4663" y="4611"/>
                    <a:pt x="4632" y="4611"/>
                  </a:cubicBezTo>
                  <a:cubicBezTo>
                    <a:pt x="4487" y="4611"/>
                    <a:pt x="4439" y="4489"/>
                    <a:pt x="4391" y="4336"/>
                  </a:cubicBezTo>
                  <a:cubicBezTo>
                    <a:pt x="4099" y="3483"/>
                    <a:pt x="3702" y="2678"/>
                    <a:pt x="3223" y="1919"/>
                  </a:cubicBezTo>
                  <a:cubicBezTo>
                    <a:pt x="3165" y="1382"/>
                    <a:pt x="2780" y="1090"/>
                    <a:pt x="2406" y="786"/>
                  </a:cubicBezTo>
                  <a:cubicBezTo>
                    <a:pt x="2324" y="716"/>
                    <a:pt x="2225" y="681"/>
                    <a:pt x="2126" y="681"/>
                  </a:cubicBezTo>
                  <a:cubicBezTo>
                    <a:pt x="2026" y="681"/>
                    <a:pt x="1927" y="716"/>
                    <a:pt x="1845" y="786"/>
                  </a:cubicBezTo>
                  <a:cubicBezTo>
                    <a:pt x="1705" y="915"/>
                    <a:pt x="1670" y="1113"/>
                    <a:pt x="1752" y="1288"/>
                  </a:cubicBezTo>
                  <a:cubicBezTo>
                    <a:pt x="1880" y="1615"/>
                    <a:pt x="1986" y="1965"/>
                    <a:pt x="2324" y="2176"/>
                  </a:cubicBezTo>
                  <a:cubicBezTo>
                    <a:pt x="2569" y="2958"/>
                    <a:pt x="2873" y="3729"/>
                    <a:pt x="3247" y="4453"/>
                  </a:cubicBezTo>
                  <a:lnTo>
                    <a:pt x="3223" y="4464"/>
                  </a:lnTo>
                  <a:lnTo>
                    <a:pt x="1519" y="4126"/>
                  </a:lnTo>
                  <a:cubicBezTo>
                    <a:pt x="1495" y="4114"/>
                    <a:pt x="1472" y="4091"/>
                    <a:pt x="1460" y="4067"/>
                  </a:cubicBezTo>
                  <a:cubicBezTo>
                    <a:pt x="1402" y="4009"/>
                    <a:pt x="1320" y="3974"/>
                    <a:pt x="1238" y="3974"/>
                  </a:cubicBezTo>
                  <a:cubicBezTo>
                    <a:pt x="1203" y="3974"/>
                    <a:pt x="1157" y="3962"/>
                    <a:pt x="1122" y="3939"/>
                  </a:cubicBezTo>
                  <a:cubicBezTo>
                    <a:pt x="1010" y="3859"/>
                    <a:pt x="877" y="3818"/>
                    <a:pt x="745" y="3818"/>
                  </a:cubicBezTo>
                  <a:cubicBezTo>
                    <a:pt x="683" y="3818"/>
                    <a:pt x="621" y="3827"/>
                    <a:pt x="561" y="3845"/>
                  </a:cubicBezTo>
                  <a:cubicBezTo>
                    <a:pt x="292" y="3904"/>
                    <a:pt x="94" y="4126"/>
                    <a:pt x="59" y="4382"/>
                  </a:cubicBezTo>
                  <a:cubicBezTo>
                    <a:pt x="1" y="4628"/>
                    <a:pt x="152" y="4779"/>
                    <a:pt x="328" y="4931"/>
                  </a:cubicBezTo>
                  <a:cubicBezTo>
                    <a:pt x="418" y="5014"/>
                    <a:pt x="496" y="5045"/>
                    <a:pt x="566" y="5045"/>
                  </a:cubicBezTo>
                  <a:cubicBezTo>
                    <a:pt x="703" y="5045"/>
                    <a:pt x="811" y="4927"/>
                    <a:pt x="935" y="4850"/>
                  </a:cubicBezTo>
                  <a:lnTo>
                    <a:pt x="1040" y="4908"/>
                  </a:lnTo>
                  <a:cubicBezTo>
                    <a:pt x="1822" y="5328"/>
                    <a:pt x="2686" y="5573"/>
                    <a:pt x="3574" y="5644"/>
                  </a:cubicBezTo>
                  <a:cubicBezTo>
                    <a:pt x="3270" y="5690"/>
                    <a:pt x="3001" y="5865"/>
                    <a:pt x="2838" y="6122"/>
                  </a:cubicBezTo>
                  <a:lnTo>
                    <a:pt x="2604" y="6262"/>
                  </a:lnTo>
                  <a:cubicBezTo>
                    <a:pt x="1810" y="6508"/>
                    <a:pt x="1262" y="7080"/>
                    <a:pt x="678" y="7617"/>
                  </a:cubicBezTo>
                  <a:cubicBezTo>
                    <a:pt x="456" y="7792"/>
                    <a:pt x="351" y="8061"/>
                    <a:pt x="386" y="8341"/>
                  </a:cubicBezTo>
                  <a:cubicBezTo>
                    <a:pt x="398" y="8353"/>
                    <a:pt x="421" y="8364"/>
                    <a:pt x="444" y="8364"/>
                  </a:cubicBezTo>
                  <a:cubicBezTo>
                    <a:pt x="503" y="8656"/>
                    <a:pt x="748" y="8644"/>
                    <a:pt x="958" y="8679"/>
                  </a:cubicBezTo>
                  <a:lnTo>
                    <a:pt x="1215" y="8563"/>
                  </a:lnTo>
                  <a:lnTo>
                    <a:pt x="1483" y="8364"/>
                  </a:lnTo>
                  <a:cubicBezTo>
                    <a:pt x="1495" y="8388"/>
                    <a:pt x="1519" y="8399"/>
                    <a:pt x="1542" y="8411"/>
                  </a:cubicBezTo>
                  <a:cubicBezTo>
                    <a:pt x="2044" y="8341"/>
                    <a:pt x="2383" y="8061"/>
                    <a:pt x="2628" y="7640"/>
                  </a:cubicBezTo>
                  <a:cubicBezTo>
                    <a:pt x="2628" y="7617"/>
                    <a:pt x="2616" y="7594"/>
                    <a:pt x="2616" y="7559"/>
                  </a:cubicBezTo>
                  <a:lnTo>
                    <a:pt x="2675" y="7500"/>
                  </a:lnTo>
                  <a:cubicBezTo>
                    <a:pt x="2850" y="7465"/>
                    <a:pt x="3013" y="7372"/>
                    <a:pt x="3142" y="7243"/>
                  </a:cubicBezTo>
                  <a:cubicBezTo>
                    <a:pt x="3328" y="7337"/>
                    <a:pt x="3247" y="7465"/>
                    <a:pt x="3188" y="7594"/>
                  </a:cubicBezTo>
                  <a:cubicBezTo>
                    <a:pt x="2861" y="8236"/>
                    <a:pt x="2546" y="8890"/>
                    <a:pt x="2219" y="9532"/>
                  </a:cubicBezTo>
                  <a:lnTo>
                    <a:pt x="2196" y="9684"/>
                  </a:lnTo>
                  <a:cubicBezTo>
                    <a:pt x="2178" y="9678"/>
                    <a:pt x="2163" y="9676"/>
                    <a:pt x="2148" y="9676"/>
                  </a:cubicBezTo>
                  <a:cubicBezTo>
                    <a:pt x="2065" y="9676"/>
                    <a:pt x="2025" y="9754"/>
                    <a:pt x="1986" y="9824"/>
                  </a:cubicBezTo>
                  <a:lnTo>
                    <a:pt x="2032" y="9976"/>
                  </a:lnTo>
                  <a:cubicBezTo>
                    <a:pt x="1962" y="10244"/>
                    <a:pt x="1670" y="10489"/>
                    <a:pt x="1904" y="10805"/>
                  </a:cubicBezTo>
                  <a:cubicBezTo>
                    <a:pt x="2137" y="11073"/>
                    <a:pt x="2289" y="11207"/>
                    <a:pt x="2437" y="11207"/>
                  </a:cubicBezTo>
                  <a:cubicBezTo>
                    <a:pt x="2584" y="11207"/>
                    <a:pt x="2727" y="11073"/>
                    <a:pt x="2943" y="10805"/>
                  </a:cubicBezTo>
                  <a:lnTo>
                    <a:pt x="3013" y="10700"/>
                  </a:lnTo>
                  <a:cubicBezTo>
                    <a:pt x="3363" y="10232"/>
                    <a:pt x="3620" y="9695"/>
                    <a:pt x="3760" y="9135"/>
                  </a:cubicBezTo>
                  <a:cubicBezTo>
                    <a:pt x="4192" y="8609"/>
                    <a:pt x="4333" y="7909"/>
                    <a:pt x="4823" y="7418"/>
                  </a:cubicBezTo>
                  <a:cubicBezTo>
                    <a:pt x="4846" y="7407"/>
                    <a:pt x="4858" y="7383"/>
                    <a:pt x="4870" y="7372"/>
                  </a:cubicBezTo>
                  <a:cubicBezTo>
                    <a:pt x="5127" y="7885"/>
                    <a:pt x="5430" y="8376"/>
                    <a:pt x="5757" y="8843"/>
                  </a:cubicBezTo>
                  <a:lnTo>
                    <a:pt x="6037" y="9053"/>
                  </a:lnTo>
                  <a:lnTo>
                    <a:pt x="6049" y="9053"/>
                  </a:lnTo>
                  <a:cubicBezTo>
                    <a:pt x="6026" y="9100"/>
                    <a:pt x="6002" y="9135"/>
                    <a:pt x="5979" y="9158"/>
                  </a:cubicBezTo>
                  <a:cubicBezTo>
                    <a:pt x="6261" y="9663"/>
                    <a:pt x="6640" y="10001"/>
                    <a:pt x="7197" y="10001"/>
                  </a:cubicBezTo>
                  <a:cubicBezTo>
                    <a:pt x="7285" y="10001"/>
                    <a:pt x="7377" y="9993"/>
                    <a:pt x="7474" y="9976"/>
                  </a:cubicBezTo>
                  <a:cubicBezTo>
                    <a:pt x="7544" y="9882"/>
                    <a:pt x="7602" y="9754"/>
                    <a:pt x="7742" y="9754"/>
                  </a:cubicBezTo>
                  <a:cubicBezTo>
                    <a:pt x="7987" y="9579"/>
                    <a:pt x="7941" y="9403"/>
                    <a:pt x="7742" y="9240"/>
                  </a:cubicBezTo>
                  <a:lnTo>
                    <a:pt x="7660" y="9240"/>
                  </a:lnTo>
                  <a:lnTo>
                    <a:pt x="6411" y="7815"/>
                  </a:lnTo>
                  <a:lnTo>
                    <a:pt x="6411" y="7792"/>
                  </a:lnTo>
                  <a:cubicBezTo>
                    <a:pt x="6469" y="7652"/>
                    <a:pt x="6388" y="7500"/>
                    <a:pt x="6248" y="7453"/>
                  </a:cubicBezTo>
                  <a:cubicBezTo>
                    <a:pt x="6224" y="7430"/>
                    <a:pt x="6189" y="7407"/>
                    <a:pt x="6154" y="7383"/>
                  </a:cubicBezTo>
                  <a:lnTo>
                    <a:pt x="6096" y="7255"/>
                  </a:lnTo>
                  <a:lnTo>
                    <a:pt x="5395" y="6122"/>
                  </a:lnTo>
                  <a:cubicBezTo>
                    <a:pt x="5395" y="6122"/>
                    <a:pt x="5407" y="6111"/>
                    <a:pt x="5419" y="6099"/>
                  </a:cubicBezTo>
                  <a:cubicBezTo>
                    <a:pt x="5500" y="6064"/>
                    <a:pt x="5582" y="6041"/>
                    <a:pt x="5675" y="6017"/>
                  </a:cubicBezTo>
                  <a:cubicBezTo>
                    <a:pt x="5745" y="6199"/>
                    <a:pt x="5871" y="6259"/>
                    <a:pt x="6032" y="6259"/>
                  </a:cubicBezTo>
                  <a:cubicBezTo>
                    <a:pt x="6088" y="6259"/>
                    <a:pt x="6149" y="6251"/>
                    <a:pt x="6213" y="6239"/>
                  </a:cubicBezTo>
                  <a:cubicBezTo>
                    <a:pt x="6248" y="6239"/>
                    <a:pt x="6283" y="6251"/>
                    <a:pt x="6306" y="6274"/>
                  </a:cubicBezTo>
                  <a:cubicBezTo>
                    <a:pt x="6971" y="6613"/>
                    <a:pt x="7707" y="6741"/>
                    <a:pt x="8361" y="7045"/>
                  </a:cubicBezTo>
                  <a:cubicBezTo>
                    <a:pt x="8522" y="7117"/>
                    <a:pt x="8694" y="7184"/>
                    <a:pt x="8874" y="7184"/>
                  </a:cubicBezTo>
                  <a:cubicBezTo>
                    <a:pt x="8955" y="7184"/>
                    <a:pt x="9037" y="7171"/>
                    <a:pt x="9120" y="7138"/>
                  </a:cubicBezTo>
                  <a:cubicBezTo>
                    <a:pt x="9154" y="7119"/>
                    <a:pt x="9190" y="7109"/>
                    <a:pt x="9226" y="7109"/>
                  </a:cubicBezTo>
                  <a:cubicBezTo>
                    <a:pt x="9276" y="7109"/>
                    <a:pt x="9324" y="7127"/>
                    <a:pt x="9365" y="7161"/>
                  </a:cubicBezTo>
                  <a:cubicBezTo>
                    <a:pt x="9378" y="7162"/>
                    <a:pt x="9391" y="7163"/>
                    <a:pt x="9404" y="7163"/>
                  </a:cubicBezTo>
                  <a:cubicBezTo>
                    <a:pt x="9542" y="7163"/>
                    <a:pt x="9679" y="7106"/>
                    <a:pt x="9786" y="7010"/>
                  </a:cubicBezTo>
                  <a:cubicBezTo>
                    <a:pt x="10031" y="6741"/>
                    <a:pt x="9797" y="6566"/>
                    <a:pt x="9680" y="6356"/>
                  </a:cubicBezTo>
                  <a:lnTo>
                    <a:pt x="9389" y="6192"/>
                  </a:lnTo>
                  <a:cubicBezTo>
                    <a:pt x="9225" y="6146"/>
                    <a:pt x="9132" y="5994"/>
                    <a:pt x="8980" y="5935"/>
                  </a:cubicBezTo>
                  <a:cubicBezTo>
                    <a:pt x="8583" y="5790"/>
                    <a:pt x="8218" y="5484"/>
                    <a:pt x="7778" y="5484"/>
                  </a:cubicBezTo>
                  <a:cubicBezTo>
                    <a:pt x="7688" y="5484"/>
                    <a:pt x="7594" y="5497"/>
                    <a:pt x="7497" y="5527"/>
                  </a:cubicBezTo>
                  <a:lnTo>
                    <a:pt x="7485" y="5468"/>
                  </a:lnTo>
                  <a:cubicBezTo>
                    <a:pt x="7298" y="5328"/>
                    <a:pt x="7077" y="5293"/>
                    <a:pt x="6866" y="5212"/>
                  </a:cubicBezTo>
                  <a:cubicBezTo>
                    <a:pt x="7415" y="5025"/>
                    <a:pt x="7742" y="4499"/>
                    <a:pt x="8198" y="4172"/>
                  </a:cubicBezTo>
                  <a:cubicBezTo>
                    <a:pt x="8665" y="3927"/>
                    <a:pt x="9225" y="3822"/>
                    <a:pt x="9447" y="3262"/>
                  </a:cubicBezTo>
                  <a:cubicBezTo>
                    <a:pt x="9459" y="3215"/>
                    <a:pt x="9482" y="3180"/>
                    <a:pt x="9494" y="3145"/>
                  </a:cubicBezTo>
                  <a:cubicBezTo>
                    <a:pt x="9384" y="2877"/>
                    <a:pt x="9205" y="2790"/>
                    <a:pt x="8993" y="2790"/>
                  </a:cubicBezTo>
                  <a:cubicBezTo>
                    <a:pt x="8890" y="2790"/>
                    <a:pt x="8779" y="2811"/>
                    <a:pt x="8665" y="2841"/>
                  </a:cubicBezTo>
                  <a:lnTo>
                    <a:pt x="8396" y="2970"/>
                  </a:lnTo>
                  <a:cubicBezTo>
                    <a:pt x="8314" y="3005"/>
                    <a:pt x="8186" y="2970"/>
                    <a:pt x="8198" y="3121"/>
                  </a:cubicBezTo>
                  <a:cubicBezTo>
                    <a:pt x="8186" y="3110"/>
                    <a:pt x="8186" y="3098"/>
                    <a:pt x="8174" y="3086"/>
                  </a:cubicBezTo>
                  <a:cubicBezTo>
                    <a:pt x="7427" y="3156"/>
                    <a:pt x="6913" y="3694"/>
                    <a:pt x="6294" y="4032"/>
                  </a:cubicBezTo>
                  <a:cubicBezTo>
                    <a:pt x="6399" y="3822"/>
                    <a:pt x="6539" y="3612"/>
                    <a:pt x="6411" y="3355"/>
                  </a:cubicBezTo>
                  <a:cubicBezTo>
                    <a:pt x="6399" y="3343"/>
                    <a:pt x="6399" y="3343"/>
                    <a:pt x="6399" y="3343"/>
                  </a:cubicBezTo>
                  <a:lnTo>
                    <a:pt x="6423" y="3297"/>
                  </a:lnTo>
                  <a:lnTo>
                    <a:pt x="6446" y="3297"/>
                  </a:lnTo>
                  <a:cubicBezTo>
                    <a:pt x="6493" y="3262"/>
                    <a:pt x="6539" y="3226"/>
                    <a:pt x="6551" y="3168"/>
                  </a:cubicBezTo>
                  <a:cubicBezTo>
                    <a:pt x="6563" y="3133"/>
                    <a:pt x="6563" y="3098"/>
                    <a:pt x="6551" y="3063"/>
                  </a:cubicBezTo>
                  <a:cubicBezTo>
                    <a:pt x="6645" y="2888"/>
                    <a:pt x="6703" y="2701"/>
                    <a:pt x="6750" y="2514"/>
                  </a:cubicBezTo>
                  <a:cubicBezTo>
                    <a:pt x="6773" y="2503"/>
                    <a:pt x="6796" y="2479"/>
                    <a:pt x="6820" y="2456"/>
                  </a:cubicBezTo>
                  <a:cubicBezTo>
                    <a:pt x="6925" y="2339"/>
                    <a:pt x="6948" y="2187"/>
                    <a:pt x="6878" y="2047"/>
                  </a:cubicBezTo>
                  <a:lnTo>
                    <a:pt x="6855" y="2035"/>
                  </a:lnTo>
                  <a:cubicBezTo>
                    <a:pt x="7018" y="1884"/>
                    <a:pt x="6983" y="1650"/>
                    <a:pt x="7100" y="1487"/>
                  </a:cubicBezTo>
                  <a:cubicBezTo>
                    <a:pt x="7100" y="1440"/>
                    <a:pt x="7112" y="1405"/>
                    <a:pt x="7135" y="1370"/>
                  </a:cubicBezTo>
                  <a:cubicBezTo>
                    <a:pt x="7252" y="1171"/>
                    <a:pt x="7322" y="961"/>
                    <a:pt x="7333" y="739"/>
                  </a:cubicBezTo>
                  <a:lnTo>
                    <a:pt x="7287" y="681"/>
                  </a:lnTo>
                  <a:cubicBezTo>
                    <a:pt x="7308" y="407"/>
                    <a:pt x="7576" y="0"/>
                    <a:pt x="7088" y="0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2796988" y="2639799"/>
            <a:ext cx="1723367" cy="203723"/>
            <a:chOff x="2680855" y="1342657"/>
            <a:chExt cx="1437143" cy="180000"/>
          </a:xfrm>
        </p:grpSpPr>
        <p:cxnSp>
          <p:nvCxnSpPr>
            <p:cNvPr id="64" name="Google Shape;3472;p34"/>
            <p:cNvCxnSpPr/>
            <p:nvPr/>
          </p:nvCxnSpPr>
          <p:spPr>
            <a:xfrm flipH="1">
              <a:off x="2680855" y="1414715"/>
              <a:ext cx="1359248" cy="825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65" name="Google Shape;3475;p34"/>
            <p:cNvSpPr/>
            <p:nvPr/>
          </p:nvSpPr>
          <p:spPr>
            <a:xfrm rot="11898898">
              <a:off x="3982442" y="1342657"/>
              <a:ext cx="135556" cy="180000"/>
            </a:xfrm>
            <a:custGeom>
              <a:avLst/>
              <a:gdLst/>
              <a:ahLst/>
              <a:cxnLst/>
              <a:rect l="l" t="t" r="r" b="b"/>
              <a:pathLst>
                <a:path w="10031" h="11208" extrusionOk="0">
                  <a:moveTo>
                    <a:pt x="7088" y="0"/>
                  </a:moveTo>
                  <a:cubicBezTo>
                    <a:pt x="7035" y="0"/>
                    <a:pt x="6974" y="5"/>
                    <a:pt x="6901" y="15"/>
                  </a:cubicBezTo>
                  <a:lnTo>
                    <a:pt x="6773" y="237"/>
                  </a:lnTo>
                  <a:cubicBezTo>
                    <a:pt x="6621" y="377"/>
                    <a:pt x="6528" y="576"/>
                    <a:pt x="6516" y="798"/>
                  </a:cubicBezTo>
                  <a:lnTo>
                    <a:pt x="4741" y="4593"/>
                  </a:lnTo>
                  <a:cubicBezTo>
                    <a:pt x="4699" y="4605"/>
                    <a:pt x="4663" y="4611"/>
                    <a:pt x="4632" y="4611"/>
                  </a:cubicBezTo>
                  <a:cubicBezTo>
                    <a:pt x="4487" y="4611"/>
                    <a:pt x="4439" y="4489"/>
                    <a:pt x="4391" y="4336"/>
                  </a:cubicBezTo>
                  <a:cubicBezTo>
                    <a:pt x="4099" y="3483"/>
                    <a:pt x="3702" y="2678"/>
                    <a:pt x="3223" y="1919"/>
                  </a:cubicBezTo>
                  <a:cubicBezTo>
                    <a:pt x="3165" y="1382"/>
                    <a:pt x="2780" y="1090"/>
                    <a:pt x="2406" y="786"/>
                  </a:cubicBezTo>
                  <a:cubicBezTo>
                    <a:pt x="2324" y="716"/>
                    <a:pt x="2225" y="681"/>
                    <a:pt x="2126" y="681"/>
                  </a:cubicBezTo>
                  <a:cubicBezTo>
                    <a:pt x="2026" y="681"/>
                    <a:pt x="1927" y="716"/>
                    <a:pt x="1845" y="786"/>
                  </a:cubicBezTo>
                  <a:cubicBezTo>
                    <a:pt x="1705" y="915"/>
                    <a:pt x="1670" y="1113"/>
                    <a:pt x="1752" y="1288"/>
                  </a:cubicBezTo>
                  <a:cubicBezTo>
                    <a:pt x="1880" y="1615"/>
                    <a:pt x="1986" y="1965"/>
                    <a:pt x="2324" y="2176"/>
                  </a:cubicBezTo>
                  <a:cubicBezTo>
                    <a:pt x="2569" y="2958"/>
                    <a:pt x="2873" y="3729"/>
                    <a:pt x="3247" y="4453"/>
                  </a:cubicBezTo>
                  <a:lnTo>
                    <a:pt x="3223" y="4464"/>
                  </a:lnTo>
                  <a:lnTo>
                    <a:pt x="1519" y="4126"/>
                  </a:lnTo>
                  <a:cubicBezTo>
                    <a:pt x="1495" y="4114"/>
                    <a:pt x="1472" y="4091"/>
                    <a:pt x="1460" y="4067"/>
                  </a:cubicBezTo>
                  <a:cubicBezTo>
                    <a:pt x="1402" y="4009"/>
                    <a:pt x="1320" y="3974"/>
                    <a:pt x="1238" y="3974"/>
                  </a:cubicBezTo>
                  <a:cubicBezTo>
                    <a:pt x="1203" y="3974"/>
                    <a:pt x="1157" y="3962"/>
                    <a:pt x="1122" y="3939"/>
                  </a:cubicBezTo>
                  <a:cubicBezTo>
                    <a:pt x="1010" y="3859"/>
                    <a:pt x="877" y="3818"/>
                    <a:pt x="745" y="3818"/>
                  </a:cubicBezTo>
                  <a:cubicBezTo>
                    <a:pt x="683" y="3818"/>
                    <a:pt x="621" y="3827"/>
                    <a:pt x="561" y="3845"/>
                  </a:cubicBezTo>
                  <a:cubicBezTo>
                    <a:pt x="292" y="3904"/>
                    <a:pt x="94" y="4126"/>
                    <a:pt x="59" y="4382"/>
                  </a:cubicBezTo>
                  <a:cubicBezTo>
                    <a:pt x="1" y="4628"/>
                    <a:pt x="152" y="4779"/>
                    <a:pt x="328" y="4931"/>
                  </a:cubicBezTo>
                  <a:cubicBezTo>
                    <a:pt x="418" y="5014"/>
                    <a:pt x="496" y="5045"/>
                    <a:pt x="566" y="5045"/>
                  </a:cubicBezTo>
                  <a:cubicBezTo>
                    <a:pt x="703" y="5045"/>
                    <a:pt x="811" y="4927"/>
                    <a:pt x="935" y="4850"/>
                  </a:cubicBezTo>
                  <a:lnTo>
                    <a:pt x="1040" y="4908"/>
                  </a:lnTo>
                  <a:cubicBezTo>
                    <a:pt x="1822" y="5328"/>
                    <a:pt x="2686" y="5573"/>
                    <a:pt x="3574" y="5644"/>
                  </a:cubicBezTo>
                  <a:cubicBezTo>
                    <a:pt x="3270" y="5690"/>
                    <a:pt x="3001" y="5865"/>
                    <a:pt x="2838" y="6122"/>
                  </a:cubicBezTo>
                  <a:lnTo>
                    <a:pt x="2604" y="6262"/>
                  </a:lnTo>
                  <a:cubicBezTo>
                    <a:pt x="1810" y="6508"/>
                    <a:pt x="1262" y="7080"/>
                    <a:pt x="678" y="7617"/>
                  </a:cubicBezTo>
                  <a:cubicBezTo>
                    <a:pt x="456" y="7792"/>
                    <a:pt x="351" y="8061"/>
                    <a:pt x="386" y="8341"/>
                  </a:cubicBezTo>
                  <a:cubicBezTo>
                    <a:pt x="398" y="8353"/>
                    <a:pt x="421" y="8364"/>
                    <a:pt x="444" y="8364"/>
                  </a:cubicBezTo>
                  <a:cubicBezTo>
                    <a:pt x="503" y="8656"/>
                    <a:pt x="748" y="8644"/>
                    <a:pt x="958" y="8679"/>
                  </a:cubicBezTo>
                  <a:lnTo>
                    <a:pt x="1215" y="8563"/>
                  </a:lnTo>
                  <a:lnTo>
                    <a:pt x="1483" y="8364"/>
                  </a:lnTo>
                  <a:cubicBezTo>
                    <a:pt x="1495" y="8388"/>
                    <a:pt x="1519" y="8399"/>
                    <a:pt x="1542" y="8411"/>
                  </a:cubicBezTo>
                  <a:cubicBezTo>
                    <a:pt x="2044" y="8341"/>
                    <a:pt x="2383" y="8061"/>
                    <a:pt x="2628" y="7640"/>
                  </a:cubicBezTo>
                  <a:cubicBezTo>
                    <a:pt x="2628" y="7617"/>
                    <a:pt x="2616" y="7594"/>
                    <a:pt x="2616" y="7559"/>
                  </a:cubicBezTo>
                  <a:lnTo>
                    <a:pt x="2675" y="7500"/>
                  </a:lnTo>
                  <a:cubicBezTo>
                    <a:pt x="2850" y="7465"/>
                    <a:pt x="3013" y="7372"/>
                    <a:pt x="3142" y="7243"/>
                  </a:cubicBezTo>
                  <a:cubicBezTo>
                    <a:pt x="3328" y="7337"/>
                    <a:pt x="3247" y="7465"/>
                    <a:pt x="3188" y="7594"/>
                  </a:cubicBezTo>
                  <a:cubicBezTo>
                    <a:pt x="2861" y="8236"/>
                    <a:pt x="2546" y="8890"/>
                    <a:pt x="2219" y="9532"/>
                  </a:cubicBezTo>
                  <a:lnTo>
                    <a:pt x="2196" y="9684"/>
                  </a:lnTo>
                  <a:cubicBezTo>
                    <a:pt x="2178" y="9678"/>
                    <a:pt x="2163" y="9676"/>
                    <a:pt x="2148" y="9676"/>
                  </a:cubicBezTo>
                  <a:cubicBezTo>
                    <a:pt x="2065" y="9676"/>
                    <a:pt x="2025" y="9754"/>
                    <a:pt x="1986" y="9824"/>
                  </a:cubicBezTo>
                  <a:lnTo>
                    <a:pt x="2032" y="9976"/>
                  </a:lnTo>
                  <a:cubicBezTo>
                    <a:pt x="1962" y="10244"/>
                    <a:pt x="1670" y="10489"/>
                    <a:pt x="1904" y="10805"/>
                  </a:cubicBezTo>
                  <a:cubicBezTo>
                    <a:pt x="2137" y="11073"/>
                    <a:pt x="2289" y="11207"/>
                    <a:pt x="2437" y="11207"/>
                  </a:cubicBezTo>
                  <a:cubicBezTo>
                    <a:pt x="2584" y="11207"/>
                    <a:pt x="2727" y="11073"/>
                    <a:pt x="2943" y="10805"/>
                  </a:cubicBezTo>
                  <a:lnTo>
                    <a:pt x="3013" y="10700"/>
                  </a:lnTo>
                  <a:cubicBezTo>
                    <a:pt x="3363" y="10232"/>
                    <a:pt x="3620" y="9695"/>
                    <a:pt x="3760" y="9135"/>
                  </a:cubicBezTo>
                  <a:cubicBezTo>
                    <a:pt x="4192" y="8609"/>
                    <a:pt x="4333" y="7909"/>
                    <a:pt x="4823" y="7418"/>
                  </a:cubicBezTo>
                  <a:cubicBezTo>
                    <a:pt x="4846" y="7407"/>
                    <a:pt x="4858" y="7383"/>
                    <a:pt x="4870" y="7372"/>
                  </a:cubicBezTo>
                  <a:cubicBezTo>
                    <a:pt x="5127" y="7885"/>
                    <a:pt x="5430" y="8376"/>
                    <a:pt x="5757" y="8843"/>
                  </a:cubicBezTo>
                  <a:lnTo>
                    <a:pt x="6037" y="9053"/>
                  </a:lnTo>
                  <a:lnTo>
                    <a:pt x="6049" y="9053"/>
                  </a:lnTo>
                  <a:cubicBezTo>
                    <a:pt x="6026" y="9100"/>
                    <a:pt x="6002" y="9135"/>
                    <a:pt x="5979" y="9158"/>
                  </a:cubicBezTo>
                  <a:cubicBezTo>
                    <a:pt x="6261" y="9663"/>
                    <a:pt x="6640" y="10001"/>
                    <a:pt x="7197" y="10001"/>
                  </a:cubicBezTo>
                  <a:cubicBezTo>
                    <a:pt x="7285" y="10001"/>
                    <a:pt x="7377" y="9993"/>
                    <a:pt x="7474" y="9976"/>
                  </a:cubicBezTo>
                  <a:cubicBezTo>
                    <a:pt x="7544" y="9882"/>
                    <a:pt x="7602" y="9754"/>
                    <a:pt x="7742" y="9754"/>
                  </a:cubicBezTo>
                  <a:cubicBezTo>
                    <a:pt x="7987" y="9579"/>
                    <a:pt x="7941" y="9403"/>
                    <a:pt x="7742" y="9240"/>
                  </a:cubicBezTo>
                  <a:lnTo>
                    <a:pt x="7660" y="9240"/>
                  </a:lnTo>
                  <a:lnTo>
                    <a:pt x="6411" y="7815"/>
                  </a:lnTo>
                  <a:lnTo>
                    <a:pt x="6411" y="7792"/>
                  </a:lnTo>
                  <a:cubicBezTo>
                    <a:pt x="6469" y="7652"/>
                    <a:pt x="6388" y="7500"/>
                    <a:pt x="6248" y="7453"/>
                  </a:cubicBezTo>
                  <a:cubicBezTo>
                    <a:pt x="6224" y="7430"/>
                    <a:pt x="6189" y="7407"/>
                    <a:pt x="6154" y="7383"/>
                  </a:cubicBezTo>
                  <a:lnTo>
                    <a:pt x="6096" y="7255"/>
                  </a:lnTo>
                  <a:lnTo>
                    <a:pt x="5395" y="6122"/>
                  </a:lnTo>
                  <a:cubicBezTo>
                    <a:pt x="5395" y="6122"/>
                    <a:pt x="5407" y="6111"/>
                    <a:pt x="5419" y="6099"/>
                  </a:cubicBezTo>
                  <a:cubicBezTo>
                    <a:pt x="5500" y="6064"/>
                    <a:pt x="5582" y="6041"/>
                    <a:pt x="5675" y="6017"/>
                  </a:cubicBezTo>
                  <a:cubicBezTo>
                    <a:pt x="5745" y="6199"/>
                    <a:pt x="5871" y="6259"/>
                    <a:pt x="6032" y="6259"/>
                  </a:cubicBezTo>
                  <a:cubicBezTo>
                    <a:pt x="6088" y="6259"/>
                    <a:pt x="6149" y="6251"/>
                    <a:pt x="6213" y="6239"/>
                  </a:cubicBezTo>
                  <a:cubicBezTo>
                    <a:pt x="6248" y="6239"/>
                    <a:pt x="6283" y="6251"/>
                    <a:pt x="6306" y="6274"/>
                  </a:cubicBezTo>
                  <a:cubicBezTo>
                    <a:pt x="6971" y="6613"/>
                    <a:pt x="7707" y="6741"/>
                    <a:pt x="8361" y="7045"/>
                  </a:cubicBezTo>
                  <a:cubicBezTo>
                    <a:pt x="8522" y="7117"/>
                    <a:pt x="8694" y="7184"/>
                    <a:pt x="8874" y="7184"/>
                  </a:cubicBezTo>
                  <a:cubicBezTo>
                    <a:pt x="8955" y="7184"/>
                    <a:pt x="9037" y="7171"/>
                    <a:pt x="9120" y="7138"/>
                  </a:cubicBezTo>
                  <a:cubicBezTo>
                    <a:pt x="9154" y="7119"/>
                    <a:pt x="9190" y="7109"/>
                    <a:pt x="9226" y="7109"/>
                  </a:cubicBezTo>
                  <a:cubicBezTo>
                    <a:pt x="9276" y="7109"/>
                    <a:pt x="9324" y="7127"/>
                    <a:pt x="9365" y="7161"/>
                  </a:cubicBezTo>
                  <a:cubicBezTo>
                    <a:pt x="9378" y="7162"/>
                    <a:pt x="9391" y="7163"/>
                    <a:pt x="9404" y="7163"/>
                  </a:cubicBezTo>
                  <a:cubicBezTo>
                    <a:pt x="9542" y="7163"/>
                    <a:pt x="9679" y="7106"/>
                    <a:pt x="9786" y="7010"/>
                  </a:cubicBezTo>
                  <a:cubicBezTo>
                    <a:pt x="10031" y="6741"/>
                    <a:pt x="9797" y="6566"/>
                    <a:pt x="9680" y="6356"/>
                  </a:cubicBezTo>
                  <a:lnTo>
                    <a:pt x="9389" y="6192"/>
                  </a:lnTo>
                  <a:cubicBezTo>
                    <a:pt x="9225" y="6146"/>
                    <a:pt x="9132" y="5994"/>
                    <a:pt x="8980" y="5935"/>
                  </a:cubicBezTo>
                  <a:cubicBezTo>
                    <a:pt x="8583" y="5790"/>
                    <a:pt x="8218" y="5484"/>
                    <a:pt x="7778" y="5484"/>
                  </a:cubicBezTo>
                  <a:cubicBezTo>
                    <a:pt x="7688" y="5484"/>
                    <a:pt x="7594" y="5497"/>
                    <a:pt x="7497" y="5527"/>
                  </a:cubicBezTo>
                  <a:lnTo>
                    <a:pt x="7485" y="5468"/>
                  </a:lnTo>
                  <a:cubicBezTo>
                    <a:pt x="7298" y="5328"/>
                    <a:pt x="7077" y="5293"/>
                    <a:pt x="6866" y="5212"/>
                  </a:cubicBezTo>
                  <a:cubicBezTo>
                    <a:pt x="7415" y="5025"/>
                    <a:pt x="7742" y="4499"/>
                    <a:pt x="8198" y="4172"/>
                  </a:cubicBezTo>
                  <a:cubicBezTo>
                    <a:pt x="8665" y="3927"/>
                    <a:pt x="9225" y="3822"/>
                    <a:pt x="9447" y="3262"/>
                  </a:cubicBezTo>
                  <a:cubicBezTo>
                    <a:pt x="9459" y="3215"/>
                    <a:pt x="9482" y="3180"/>
                    <a:pt x="9494" y="3145"/>
                  </a:cubicBezTo>
                  <a:cubicBezTo>
                    <a:pt x="9384" y="2877"/>
                    <a:pt x="9205" y="2790"/>
                    <a:pt x="8993" y="2790"/>
                  </a:cubicBezTo>
                  <a:cubicBezTo>
                    <a:pt x="8890" y="2790"/>
                    <a:pt x="8779" y="2811"/>
                    <a:pt x="8665" y="2841"/>
                  </a:cubicBezTo>
                  <a:lnTo>
                    <a:pt x="8396" y="2970"/>
                  </a:lnTo>
                  <a:cubicBezTo>
                    <a:pt x="8314" y="3005"/>
                    <a:pt x="8186" y="2970"/>
                    <a:pt x="8198" y="3121"/>
                  </a:cubicBezTo>
                  <a:cubicBezTo>
                    <a:pt x="8186" y="3110"/>
                    <a:pt x="8186" y="3098"/>
                    <a:pt x="8174" y="3086"/>
                  </a:cubicBezTo>
                  <a:cubicBezTo>
                    <a:pt x="7427" y="3156"/>
                    <a:pt x="6913" y="3694"/>
                    <a:pt x="6294" y="4032"/>
                  </a:cubicBezTo>
                  <a:cubicBezTo>
                    <a:pt x="6399" y="3822"/>
                    <a:pt x="6539" y="3612"/>
                    <a:pt x="6411" y="3355"/>
                  </a:cubicBezTo>
                  <a:cubicBezTo>
                    <a:pt x="6399" y="3343"/>
                    <a:pt x="6399" y="3343"/>
                    <a:pt x="6399" y="3343"/>
                  </a:cubicBezTo>
                  <a:lnTo>
                    <a:pt x="6423" y="3297"/>
                  </a:lnTo>
                  <a:lnTo>
                    <a:pt x="6446" y="3297"/>
                  </a:lnTo>
                  <a:cubicBezTo>
                    <a:pt x="6493" y="3262"/>
                    <a:pt x="6539" y="3226"/>
                    <a:pt x="6551" y="3168"/>
                  </a:cubicBezTo>
                  <a:cubicBezTo>
                    <a:pt x="6563" y="3133"/>
                    <a:pt x="6563" y="3098"/>
                    <a:pt x="6551" y="3063"/>
                  </a:cubicBezTo>
                  <a:cubicBezTo>
                    <a:pt x="6645" y="2888"/>
                    <a:pt x="6703" y="2701"/>
                    <a:pt x="6750" y="2514"/>
                  </a:cubicBezTo>
                  <a:cubicBezTo>
                    <a:pt x="6773" y="2503"/>
                    <a:pt x="6796" y="2479"/>
                    <a:pt x="6820" y="2456"/>
                  </a:cubicBezTo>
                  <a:cubicBezTo>
                    <a:pt x="6925" y="2339"/>
                    <a:pt x="6948" y="2187"/>
                    <a:pt x="6878" y="2047"/>
                  </a:cubicBezTo>
                  <a:lnTo>
                    <a:pt x="6855" y="2035"/>
                  </a:lnTo>
                  <a:cubicBezTo>
                    <a:pt x="7018" y="1884"/>
                    <a:pt x="6983" y="1650"/>
                    <a:pt x="7100" y="1487"/>
                  </a:cubicBezTo>
                  <a:cubicBezTo>
                    <a:pt x="7100" y="1440"/>
                    <a:pt x="7112" y="1405"/>
                    <a:pt x="7135" y="1370"/>
                  </a:cubicBezTo>
                  <a:cubicBezTo>
                    <a:pt x="7252" y="1171"/>
                    <a:pt x="7322" y="961"/>
                    <a:pt x="7333" y="739"/>
                  </a:cubicBezTo>
                  <a:lnTo>
                    <a:pt x="7287" y="681"/>
                  </a:lnTo>
                  <a:cubicBezTo>
                    <a:pt x="7308" y="407"/>
                    <a:pt x="7576" y="0"/>
                    <a:pt x="7088" y="0"/>
                  </a:cubicBezTo>
                  <a:close/>
                </a:path>
              </a:pathLst>
            </a:custGeom>
            <a:solidFill>
              <a:srgbClr val="65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326167" y="3695746"/>
            <a:ext cx="1770154" cy="180000"/>
            <a:chOff x="4769935" y="4615694"/>
            <a:chExt cx="1306825" cy="161455"/>
          </a:xfrm>
        </p:grpSpPr>
        <p:cxnSp>
          <p:nvCxnSpPr>
            <p:cNvPr id="71" name="Google Shape;3473;p34"/>
            <p:cNvCxnSpPr/>
            <p:nvPr/>
          </p:nvCxnSpPr>
          <p:spPr>
            <a:xfrm rot="10800000">
              <a:off x="4833860" y="4676578"/>
              <a:ext cx="1242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72" name="Google Shape;3477;p34"/>
            <p:cNvSpPr/>
            <p:nvPr/>
          </p:nvSpPr>
          <p:spPr>
            <a:xfrm rot="11898898">
              <a:off x="4769935" y="4615694"/>
              <a:ext cx="132886" cy="161455"/>
            </a:xfrm>
            <a:custGeom>
              <a:avLst/>
              <a:gdLst/>
              <a:ahLst/>
              <a:cxnLst/>
              <a:rect l="l" t="t" r="r" b="b"/>
              <a:pathLst>
                <a:path w="10031" h="11208" extrusionOk="0">
                  <a:moveTo>
                    <a:pt x="7088" y="0"/>
                  </a:moveTo>
                  <a:cubicBezTo>
                    <a:pt x="7035" y="0"/>
                    <a:pt x="6974" y="5"/>
                    <a:pt x="6901" y="15"/>
                  </a:cubicBezTo>
                  <a:lnTo>
                    <a:pt x="6773" y="237"/>
                  </a:lnTo>
                  <a:cubicBezTo>
                    <a:pt x="6621" y="377"/>
                    <a:pt x="6528" y="576"/>
                    <a:pt x="6516" y="798"/>
                  </a:cubicBezTo>
                  <a:lnTo>
                    <a:pt x="4741" y="4593"/>
                  </a:lnTo>
                  <a:cubicBezTo>
                    <a:pt x="4699" y="4605"/>
                    <a:pt x="4663" y="4611"/>
                    <a:pt x="4632" y="4611"/>
                  </a:cubicBezTo>
                  <a:cubicBezTo>
                    <a:pt x="4487" y="4611"/>
                    <a:pt x="4439" y="4489"/>
                    <a:pt x="4391" y="4336"/>
                  </a:cubicBezTo>
                  <a:cubicBezTo>
                    <a:pt x="4099" y="3483"/>
                    <a:pt x="3702" y="2678"/>
                    <a:pt x="3223" y="1919"/>
                  </a:cubicBezTo>
                  <a:cubicBezTo>
                    <a:pt x="3165" y="1382"/>
                    <a:pt x="2780" y="1090"/>
                    <a:pt x="2406" y="786"/>
                  </a:cubicBezTo>
                  <a:cubicBezTo>
                    <a:pt x="2324" y="716"/>
                    <a:pt x="2225" y="681"/>
                    <a:pt x="2126" y="681"/>
                  </a:cubicBezTo>
                  <a:cubicBezTo>
                    <a:pt x="2026" y="681"/>
                    <a:pt x="1927" y="716"/>
                    <a:pt x="1845" y="786"/>
                  </a:cubicBezTo>
                  <a:cubicBezTo>
                    <a:pt x="1705" y="915"/>
                    <a:pt x="1670" y="1113"/>
                    <a:pt x="1752" y="1288"/>
                  </a:cubicBezTo>
                  <a:cubicBezTo>
                    <a:pt x="1880" y="1615"/>
                    <a:pt x="1986" y="1965"/>
                    <a:pt x="2324" y="2176"/>
                  </a:cubicBezTo>
                  <a:cubicBezTo>
                    <a:pt x="2569" y="2958"/>
                    <a:pt x="2873" y="3729"/>
                    <a:pt x="3247" y="4453"/>
                  </a:cubicBezTo>
                  <a:lnTo>
                    <a:pt x="3223" y="4464"/>
                  </a:lnTo>
                  <a:lnTo>
                    <a:pt x="1519" y="4126"/>
                  </a:lnTo>
                  <a:cubicBezTo>
                    <a:pt x="1495" y="4114"/>
                    <a:pt x="1472" y="4091"/>
                    <a:pt x="1460" y="4067"/>
                  </a:cubicBezTo>
                  <a:cubicBezTo>
                    <a:pt x="1402" y="4009"/>
                    <a:pt x="1320" y="3974"/>
                    <a:pt x="1238" y="3974"/>
                  </a:cubicBezTo>
                  <a:cubicBezTo>
                    <a:pt x="1203" y="3974"/>
                    <a:pt x="1157" y="3962"/>
                    <a:pt x="1122" y="3939"/>
                  </a:cubicBezTo>
                  <a:cubicBezTo>
                    <a:pt x="1010" y="3859"/>
                    <a:pt x="877" y="3818"/>
                    <a:pt x="745" y="3818"/>
                  </a:cubicBezTo>
                  <a:cubicBezTo>
                    <a:pt x="683" y="3818"/>
                    <a:pt x="621" y="3827"/>
                    <a:pt x="561" y="3845"/>
                  </a:cubicBezTo>
                  <a:cubicBezTo>
                    <a:pt x="292" y="3904"/>
                    <a:pt x="94" y="4126"/>
                    <a:pt x="59" y="4382"/>
                  </a:cubicBezTo>
                  <a:cubicBezTo>
                    <a:pt x="1" y="4628"/>
                    <a:pt x="152" y="4779"/>
                    <a:pt x="328" y="4931"/>
                  </a:cubicBezTo>
                  <a:cubicBezTo>
                    <a:pt x="418" y="5014"/>
                    <a:pt x="496" y="5045"/>
                    <a:pt x="566" y="5045"/>
                  </a:cubicBezTo>
                  <a:cubicBezTo>
                    <a:pt x="703" y="5045"/>
                    <a:pt x="811" y="4927"/>
                    <a:pt x="935" y="4850"/>
                  </a:cubicBezTo>
                  <a:lnTo>
                    <a:pt x="1040" y="4908"/>
                  </a:lnTo>
                  <a:cubicBezTo>
                    <a:pt x="1822" y="5328"/>
                    <a:pt x="2686" y="5573"/>
                    <a:pt x="3574" y="5644"/>
                  </a:cubicBezTo>
                  <a:cubicBezTo>
                    <a:pt x="3270" y="5690"/>
                    <a:pt x="3001" y="5865"/>
                    <a:pt x="2838" y="6122"/>
                  </a:cubicBezTo>
                  <a:lnTo>
                    <a:pt x="2604" y="6262"/>
                  </a:lnTo>
                  <a:cubicBezTo>
                    <a:pt x="1810" y="6508"/>
                    <a:pt x="1262" y="7080"/>
                    <a:pt x="678" y="7617"/>
                  </a:cubicBezTo>
                  <a:cubicBezTo>
                    <a:pt x="456" y="7792"/>
                    <a:pt x="351" y="8061"/>
                    <a:pt x="386" y="8341"/>
                  </a:cubicBezTo>
                  <a:cubicBezTo>
                    <a:pt x="398" y="8353"/>
                    <a:pt x="421" y="8364"/>
                    <a:pt x="444" y="8364"/>
                  </a:cubicBezTo>
                  <a:cubicBezTo>
                    <a:pt x="503" y="8656"/>
                    <a:pt x="748" y="8644"/>
                    <a:pt x="958" y="8679"/>
                  </a:cubicBezTo>
                  <a:lnTo>
                    <a:pt x="1215" y="8563"/>
                  </a:lnTo>
                  <a:lnTo>
                    <a:pt x="1483" y="8364"/>
                  </a:lnTo>
                  <a:cubicBezTo>
                    <a:pt x="1495" y="8388"/>
                    <a:pt x="1519" y="8399"/>
                    <a:pt x="1542" y="8411"/>
                  </a:cubicBezTo>
                  <a:cubicBezTo>
                    <a:pt x="2044" y="8341"/>
                    <a:pt x="2383" y="8061"/>
                    <a:pt x="2628" y="7640"/>
                  </a:cubicBezTo>
                  <a:cubicBezTo>
                    <a:pt x="2628" y="7617"/>
                    <a:pt x="2616" y="7594"/>
                    <a:pt x="2616" y="7559"/>
                  </a:cubicBezTo>
                  <a:lnTo>
                    <a:pt x="2675" y="7500"/>
                  </a:lnTo>
                  <a:cubicBezTo>
                    <a:pt x="2850" y="7465"/>
                    <a:pt x="3013" y="7372"/>
                    <a:pt x="3142" y="7243"/>
                  </a:cubicBezTo>
                  <a:cubicBezTo>
                    <a:pt x="3328" y="7337"/>
                    <a:pt x="3247" y="7465"/>
                    <a:pt x="3188" y="7594"/>
                  </a:cubicBezTo>
                  <a:cubicBezTo>
                    <a:pt x="2861" y="8236"/>
                    <a:pt x="2546" y="8890"/>
                    <a:pt x="2219" y="9532"/>
                  </a:cubicBezTo>
                  <a:lnTo>
                    <a:pt x="2196" y="9684"/>
                  </a:lnTo>
                  <a:cubicBezTo>
                    <a:pt x="2178" y="9678"/>
                    <a:pt x="2163" y="9676"/>
                    <a:pt x="2148" y="9676"/>
                  </a:cubicBezTo>
                  <a:cubicBezTo>
                    <a:pt x="2065" y="9676"/>
                    <a:pt x="2025" y="9754"/>
                    <a:pt x="1986" y="9824"/>
                  </a:cubicBezTo>
                  <a:lnTo>
                    <a:pt x="2032" y="9976"/>
                  </a:lnTo>
                  <a:cubicBezTo>
                    <a:pt x="1962" y="10244"/>
                    <a:pt x="1670" y="10489"/>
                    <a:pt x="1904" y="10805"/>
                  </a:cubicBezTo>
                  <a:cubicBezTo>
                    <a:pt x="2137" y="11073"/>
                    <a:pt x="2289" y="11207"/>
                    <a:pt x="2437" y="11207"/>
                  </a:cubicBezTo>
                  <a:cubicBezTo>
                    <a:pt x="2584" y="11207"/>
                    <a:pt x="2727" y="11073"/>
                    <a:pt x="2943" y="10805"/>
                  </a:cubicBezTo>
                  <a:lnTo>
                    <a:pt x="3013" y="10700"/>
                  </a:lnTo>
                  <a:cubicBezTo>
                    <a:pt x="3363" y="10232"/>
                    <a:pt x="3620" y="9695"/>
                    <a:pt x="3760" y="9135"/>
                  </a:cubicBezTo>
                  <a:cubicBezTo>
                    <a:pt x="4192" y="8609"/>
                    <a:pt x="4333" y="7909"/>
                    <a:pt x="4823" y="7418"/>
                  </a:cubicBezTo>
                  <a:cubicBezTo>
                    <a:pt x="4846" y="7407"/>
                    <a:pt x="4858" y="7383"/>
                    <a:pt x="4870" y="7372"/>
                  </a:cubicBezTo>
                  <a:cubicBezTo>
                    <a:pt x="5127" y="7885"/>
                    <a:pt x="5430" y="8376"/>
                    <a:pt x="5757" y="8843"/>
                  </a:cubicBezTo>
                  <a:lnTo>
                    <a:pt x="6037" y="9053"/>
                  </a:lnTo>
                  <a:lnTo>
                    <a:pt x="6049" y="9053"/>
                  </a:lnTo>
                  <a:cubicBezTo>
                    <a:pt x="6026" y="9100"/>
                    <a:pt x="6002" y="9135"/>
                    <a:pt x="5979" y="9158"/>
                  </a:cubicBezTo>
                  <a:cubicBezTo>
                    <a:pt x="6261" y="9663"/>
                    <a:pt x="6640" y="10001"/>
                    <a:pt x="7197" y="10001"/>
                  </a:cubicBezTo>
                  <a:cubicBezTo>
                    <a:pt x="7285" y="10001"/>
                    <a:pt x="7377" y="9993"/>
                    <a:pt x="7474" y="9976"/>
                  </a:cubicBezTo>
                  <a:cubicBezTo>
                    <a:pt x="7544" y="9882"/>
                    <a:pt x="7602" y="9754"/>
                    <a:pt x="7742" y="9754"/>
                  </a:cubicBezTo>
                  <a:cubicBezTo>
                    <a:pt x="7987" y="9579"/>
                    <a:pt x="7941" y="9403"/>
                    <a:pt x="7742" y="9240"/>
                  </a:cubicBezTo>
                  <a:lnTo>
                    <a:pt x="7660" y="9240"/>
                  </a:lnTo>
                  <a:lnTo>
                    <a:pt x="6411" y="7815"/>
                  </a:lnTo>
                  <a:lnTo>
                    <a:pt x="6411" y="7792"/>
                  </a:lnTo>
                  <a:cubicBezTo>
                    <a:pt x="6469" y="7652"/>
                    <a:pt x="6388" y="7500"/>
                    <a:pt x="6248" y="7453"/>
                  </a:cubicBezTo>
                  <a:cubicBezTo>
                    <a:pt x="6224" y="7430"/>
                    <a:pt x="6189" y="7407"/>
                    <a:pt x="6154" y="7383"/>
                  </a:cubicBezTo>
                  <a:lnTo>
                    <a:pt x="6096" y="7255"/>
                  </a:lnTo>
                  <a:lnTo>
                    <a:pt x="5395" y="6122"/>
                  </a:lnTo>
                  <a:cubicBezTo>
                    <a:pt x="5395" y="6122"/>
                    <a:pt x="5407" y="6111"/>
                    <a:pt x="5419" y="6099"/>
                  </a:cubicBezTo>
                  <a:cubicBezTo>
                    <a:pt x="5500" y="6064"/>
                    <a:pt x="5582" y="6041"/>
                    <a:pt x="5675" y="6017"/>
                  </a:cubicBezTo>
                  <a:cubicBezTo>
                    <a:pt x="5745" y="6199"/>
                    <a:pt x="5871" y="6259"/>
                    <a:pt x="6032" y="6259"/>
                  </a:cubicBezTo>
                  <a:cubicBezTo>
                    <a:pt x="6088" y="6259"/>
                    <a:pt x="6149" y="6251"/>
                    <a:pt x="6213" y="6239"/>
                  </a:cubicBezTo>
                  <a:cubicBezTo>
                    <a:pt x="6248" y="6239"/>
                    <a:pt x="6283" y="6251"/>
                    <a:pt x="6306" y="6274"/>
                  </a:cubicBezTo>
                  <a:cubicBezTo>
                    <a:pt x="6971" y="6613"/>
                    <a:pt x="7707" y="6741"/>
                    <a:pt x="8361" y="7045"/>
                  </a:cubicBezTo>
                  <a:cubicBezTo>
                    <a:pt x="8522" y="7117"/>
                    <a:pt x="8694" y="7184"/>
                    <a:pt x="8874" y="7184"/>
                  </a:cubicBezTo>
                  <a:cubicBezTo>
                    <a:pt x="8955" y="7184"/>
                    <a:pt x="9037" y="7171"/>
                    <a:pt x="9120" y="7138"/>
                  </a:cubicBezTo>
                  <a:cubicBezTo>
                    <a:pt x="9154" y="7119"/>
                    <a:pt x="9190" y="7109"/>
                    <a:pt x="9226" y="7109"/>
                  </a:cubicBezTo>
                  <a:cubicBezTo>
                    <a:pt x="9276" y="7109"/>
                    <a:pt x="9324" y="7127"/>
                    <a:pt x="9365" y="7161"/>
                  </a:cubicBezTo>
                  <a:cubicBezTo>
                    <a:pt x="9378" y="7162"/>
                    <a:pt x="9391" y="7163"/>
                    <a:pt x="9404" y="7163"/>
                  </a:cubicBezTo>
                  <a:cubicBezTo>
                    <a:pt x="9542" y="7163"/>
                    <a:pt x="9679" y="7106"/>
                    <a:pt x="9786" y="7010"/>
                  </a:cubicBezTo>
                  <a:cubicBezTo>
                    <a:pt x="10031" y="6741"/>
                    <a:pt x="9797" y="6566"/>
                    <a:pt x="9680" y="6356"/>
                  </a:cubicBezTo>
                  <a:lnTo>
                    <a:pt x="9389" y="6192"/>
                  </a:lnTo>
                  <a:cubicBezTo>
                    <a:pt x="9225" y="6146"/>
                    <a:pt x="9132" y="5994"/>
                    <a:pt x="8980" y="5935"/>
                  </a:cubicBezTo>
                  <a:cubicBezTo>
                    <a:pt x="8583" y="5790"/>
                    <a:pt x="8218" y="5484"/>
                    <a:pt x="7778" y="5484"/>
                  </a:cubicBezTo>
                  <a:cubicBezTo>
                    <a:pt x="7688" y="5484"/>
                    <a:pt x="7594" y="5497"/>
                    <a:pt x="7497" y="5527"/>
                  </a:cubicBezTo>
                  <a:lnTo>
                    <a:pt x="7485" y="5468"/>
                  </a:lnTo>
                  <a:cubicBezTo>
                    <a:pt x="7298" y="5328"/>
                    <a:pt x="7077" y="5293"/>
                    <a:pt x="6866" y="5212"/>
                  </a:cubicBezTo>
                  <a:cubicBezTo>
                    <a:pt x="7415" y="5025"/>
                    <a:pt x="7742" y="4499"/>
                    <a:pt x="8198" y="4172"/>
                  </a:cubicBezTo>
                  <a:cubicBezTo>
                    <a:pt x="8665" y="3927"/>
                    <a:pt x="9225" y="3822"/>
                    <a:pt x="9447" y="3262"/>
                  </a:cubicBezTo>
                  <a:cubicBezTo>
                    <a:pt x="9459" y="3215"/>
                    <a:pt x="9482" y="3180"/>
                    <a:pt x="9494" y="3145"/>
                  </a:cubicBezTo>
                  <a:cubicBezTo>
                    <a:pt x="9384" y="2877"/>
                    <a:pt x="9205" y="2790"/>
                    <a:pt x="8993" y="2790"/>
                  </a:cubicBezTo>
                  <a:cubicBezTo>
                    <a:pt x="8890" y="2790"/>
                    <a:pt x="8779" y="2811"/>
                    <a:pt x="8665" y="2841"/>
                  </a:cubicBezTo>
                  <a:lnTo>
                    <a:pt x="8396" y="2970"/>
                  </a:lnTo>
                  <a:cubicBezTo>
                    <a:pt x="8314" y="3005"/>
                    <a:pt x="8186" y="2970"/>
                    <a:pt x="8198" y="3121"/>
                  </a:cubicBezTo>
                  <a:cubicBezTo>
                    <a:pt x="8186" y="3110"/>
                    <a:pt x="8186" y="3098"/>
                    <a:pt x="8174" y="3086"/>
                  </a:cubicBezTo>
                  <a:cubicBezTo>
                    <a:pt x="7427" y="3156"/>
                    <a:pt x="6913" y="3694"/>
                    <a:pt x="6294" y="4032"/>
                  </a:cubicBezTo>
                  <a:cubicBezTo>
                    <a:pt x="6399" y="3822"/>
                    <a:pt x="6539" y="3612"/>
                    <a:pt x="6411" y="3355"/>
                  </a:cubicBezTo>
                  <a:cubicBezTo>
                    <a:pt x="6399" y="3343"/>
                    <a:pt x="6399" y="3343"/>
                    <a:pt x="6399" y="3343"/>
                  </a:cubicBezTo>
                  <a:lnTo>
                    <a:pt x="6423" y="3297"/>
                  </a:lnTo>
                  <a:lnTo>
                    <a:pt x="6446" y="3297"/>
                  </a:lnTo>
                  <a:cubicBezTo>
                    <a:pt x="6493" y="3262"/>
                    <a:pt x="6539" y="3226"/>
                    <a:pt x="6551" y="3168"/>
                  </a:cubicBezTo>
                  <a:cubicBezTo>
                    <a:pt x="6563" y="3133"/>
                    <a:pt x="6563" y="3098"/>
                    <a:pt x="6551" y="3063"/>
                  </a:cubicBezTo>
                  <a:cubicBezTo>
                    <a:pt x="6645" y="2888"/>
                    <a:pt x="6703" y="2701"/>
                    <a:pt x="6750" y="2514"/>
                  </a:cubicBezTo>
                  <a:cubicBezTo>
                    <a:pt x="6773" y="2503"/>
                    <a:pt x="6796" y="2479"/>
                    <a:pt x="6820" y="2456"/>
                  </a:cubicBezTo>
                  <a:cubicBezTo>
                    <a:pt x="6925" y="2339"/>
                    <a:pt x="6948" y="2187"/>
                    <a:pt x="6878" y="2047"/>
                  </a:cubicBezTo>
                  <a:lnTo>
                    <a:pt x="6855" y="2035"/>
                  </a:lnTo>
                  <a:cubicBezTo>
                    <a:pt x="7018" y="1884"/>
                    <a:pt x="6983" y="1650"/>
                    <a:pt x="7100" y="1487"/>
                  </a:cubicBezTo>
                  <a:cubicBezTo>
                    <a:pt x="7100" y="1440"/>
                    <a:pt x="7112" y="1405"/>
                    <a:pt x="7135" y="1370"/>
                  </a:cubicBezTo>
                  <a:cubicBezTo>
                    <a:pt x="7252" y="1171"/>
                    <a:pt x="7322" y="961"/>
                    <a:pt x="7333" y="739"/>
                  </a:cubicBezTo>
                  <a:lnTo>
                    <a:pt x="7287" y="681"/>
                  </a:lnTo>
                  <a:cubicBezTo>
                    <a:pt x="7308" y="407"/>
                    <a:pt x="7576" y="0"/>
                    <a:pt x="7088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4352666" y="4070937"/>
            <a:ext cx="1763227" cy="180000"/>
            <a:chOff x="4775049" y="4609481"/>
            <a:chExt cx="1301711" cy="161455"/>
          </a:xfrm>
        </p:grpSpPr>
        <p:cxnSp>
          <p:nvCxnSpPr>
            <p:cNvPr id="78" name="Google Shape;3473;p34"/>
            <p:cNvCxnSpPr/>
            <p:nvPr/>
          </p:nvCxnSpPr>
          <p:spPr>
            <a:xfrm rot="10800000">
              <a:off x="4833860" y="4676578"/>
              <a:ext cx="1242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79" name="Google Shape;3477;p34"/>
            <p:cNvSpPr/>
            <p:nvPr/>
          </p:nvSpPr>
          <p:spPr>
            <a:xfrm rot="11898898">
              <a:off x="4775049" y="4609481"/>
              <a:ext cx="132886" cy="161455"/>
            </a:xfrm>
            <a:custGeom>
              <a:avLst/>
              <a:gdLst/>
              <a:ahLst/>
              <a:cxnLst/>
              <a:rect l="l" t="t" r="r" b="b"/>
              <a:pathLst>
                <a:path w="10031" h="11208" extrusionOk="0">
                  <a:moveTo>
                    <a:pt x="7088" y="0"/>
                  </a:moveTo>
                  <a:cubicBezTo>
                    <a:pt x="7035" y="0"/>
                    <a:pt x="6974" y="5"/>
                    <a:pt x="6901" y="15"/>
                  </a:cubicBezTo>
                  <a:lnTo>
                    <a:pt x="6773" y="237"/>
                  </a:lnTo>
                  <a:cubicBezTo>
                    <a:pt x="6621" y="377"/>
                    <a:pt x="6528" y="576"/>
                    <a:pt x="6516" y="798"/>
                  </a:cubicBezTo>
                  <a:lnTo>
                    <a:pt x="4741" y="4593"/>
                  </a:lnTo>
                  <a:cubicBezTo>
                    <a:pt x="4699" y="4605"/>
                    <a:pt x="4663" y="4611"/>
                    <a:pt x="4632" y="4611"/>
                  </a:cubicBezTo>
                  <a:cubicBezTo>
                    <a:pt x="4487" y="4611"/>
                    <a:pt x="4439" y="4489"/>
                    <a:pt x="4391" y="4336"/>
                  </a:cubicBezTo>
                  <a:cubicBezTo>
                    <a:pt x="4099" y="3483"/>
                    <a:pt x="3702" y="2678"/>
                    <a:pt x="3223" y="1919"/>
                  </a:cubicBezTo>
                  <a:cubicBezTo>
                    <a:pt x="3165" y="1382"/>
                    <a:pt x="2780" y="1090"/>
                    <a:pt x="2406" y="786"/>
                  </a:cubicBezTo>
                  <a:cubicBezTo>
                    <a:pt x="2324" y="716"/>
                    <a:pt x="2225" y="681"/>
                    <a:pt x="2126" y="681"/>
                  </a:cubicBezTo>
                  <a:cubicBezTo>
                    <a:pt x="2026" y="681"/>
                    <a:pt x="1927" y="716"/>
                    <a:pt x="1845" y="786"/>
                  </a:cubicBezTo>
                  <a:cubicBezTo>
                    <a:pt x="1705" y="915"/>
                    <a:pt x="1670" y="1113"/>
                    <a:pt x="1752" y="1288"/>
                  </a:cubicBezTo>
                  <a:cubicBezTo>
                    <a:pt x="1880" y="1615"/>
                    <a:pt x="1986" y="1965"/>
                    <a:pt x="2324" y="2176"/>
                  </a:cubicBezTo>
                  <a:cubicBezTo>
                    <a:pt x="2569" y="2958"/>
                    <a:pt x="2873" y="3729"/>
                    <a:pt x="3247" y="4453"/>
                  </a:cubicBezTo>
                  <a:lnTo>
                    <a:pt x="3223" y="4464"/>
                  </a:lnTo>
                  <a:lnTo>
                    <a:pt x="1519" y="4126"/>
                  </a:lnTo>
                  <a:cubicBezTo>
                    <a:pt x="1495" y="4114"/>
                    <a:pt x="1472" y="4091"/>
                    <a:pt x="1460" y="4067"/>
                  </a:cubicBezTo>
                  <a:cubicBezTo>
                    <a:pt x="1402" y="4009"/>
                    <a:pt x="1320" y="3974"/>
                    <a:pt x="1238" y="3974"/>
                  </a:cubicBezTo>
                  <a:cubicBezTo>
                    <a:pt x="1203" y="3974"/>
                    <a:pt x="1157" y="3962"/>
                    <a:pt x="1122" y="3939"/>
                  </a:cubicBezTo>
                  <a:cubicBezTo>
                    <a:pt x="1010" y="3859"/>
                    <a:pt x="877" y="3818"/>
                    <a:pt x="745" y="3818"/>
                  </a:cubicBezTo>
                  <a:cubicBezTo>
                    <a:pt x="683" y="3818"/>
                    <a:pt x="621" y="3827"/>
                    <a:pt x="561" y="3845"/>
                  </a:cubicBezTo>
                  <a:cubicBezTo>
                    <a:pt x="292" y="3904"/>
                    <a:pt x="94" y="4126"/>
                    <a:pt x="59" y="4382"/>
                  </a:cubicBezTo>
                  <a:cubicBezTo>
                    <a:pt x="1" y="4628"/>
                    <a:pt x="152" y="4779"/>
                    <a:pt x="328" y="4931"/>
                  </a:cubicBezTo>
                  <a:cubicBezTo>
                    <a:pt x="418" y="5014"/>
                    <a:pt x="496" y="5045"/>
                    <a:pt x="566" y="5045"/>
                  </a:cubicBezTo>
                  <a:cubicBezTo>
                    <a:pt x="703" y="5045"/>
                    <a:pt x="811" y="4927"/>
                    <a:pt x="935" y="4850"/>
                  </a:cubicBezTo>
                  <a:lnTo>
                    <a:pt x="1040" y="4908"/>
                  </a:lnTo>
                  <a:cubicBezTo>
                    <a:pt x="1822" y="5328"/>
                    <a:pt x="2686" y="5573"/>
                    <a:pt x="3574" y="5644"/>
                  </a:cubicBezTo>
                  <a:cubicBezTo>
                    <a:pt x="3270" y="5690"/>
                    <a:pt x="3001" y="5865"/>
                    <a:pt x="2838" y="6122"/>
                  </a:cubicBezTo>
                  <a:lnTo>
                    <a:pt x="2604" y="6262"/>
                  </a:lnTo>
                  <a:cubicBezTo>
                    <a:pt x="1810" y="6508"/>
                    <a:pt x="1262" y="7080"/>
                    <a:pt x="678" y="7617"/>
                  </a:cubicBezTo>
                  <a:cubicBezTo>
                    <a:pt x="456" y="7792"/>
                    <a:pt x="351" y="8061"/>
                    <a:pt x="386" y="8341"/>
                  </a:cubicBezTo>
                  <a:cubicBezTo>
                    <a:pt x="398" y="8353"/>
                    <a:pt x="421" y="8364"/>
                    <a:pt x="444" y="8364"/>
                  </a:cubicBezTo>
                  <a:cubicBezTo>
                    <a:pt x="503" y="8656"/>
                    <a:pt x="748" y="8644"/>
                    <a:pt x="958" y="8679"/>
                  </a:cubicBezTo>
                  <a:lnTo>
                    <a:pt x="1215" y="8563"/>
                  </a:lnTo>
                  <a:lnTo>
                    <a:pt x="1483" y="8364"/>
                  </a:lnTo>
                  <a:cubicBezTo>
                    <a:pt x="1495" y="8388"/>
                    <a:pt x="1519" y="8399"/>
                    <a:pt x="1542" y="8411"/>
                  </a:cubicBezTo>
                  <a:cubicBezTo>
                    <a:pt x="2044" y="8341"/>
                    <a:pt x="2383" y="8061"/>
                    <a:pt x="2628" y="7640"/>
                  </a:cubicBezTo>
                  <a:cubicBezTo>
                    <a:pt x="2628" y="7617"/>
                    <a:pt x="2616" y="7594"/>
                    <a:pt x="2616" y="7559"/>
                  </a:cubicBezTo>
                  <a:lnTo>
                    <a:pt x="2675" y="7500"/>
                  </a:lnTo>
                  <a:cubicBezTo>
                    <a:pt x="2850" y="7465"/>
                    <a:pt x="3013" y="7372"/>
                    <a:pt x="3142" y="7243"/>
                  </a:cubicBezTo>
                  <a:cubicBezTo>
                    <a:pt x="3328" y="7337"/>
                    <a:pt x="3247" y="7465"/>
                    <a:pt x="3188" y="7594"/>
                  </a:cubicBezTo>
                  <a:cubicBezTo>
                    <a:pt x="2861" y="8236"/>
                    <a:pt x="2546" y="8890"/>
                    <a:pt x="2219" y="9532"/>
                  </a:cubicBezTo>
                  <a:lnTo>
                    <a:pt x="2196" y="9684"/>
                  </a:lnTo>
                  <a:cubicBezTo>
                    <a:pt x="2178" y="9678"/>
                    <a:pt x="2163" y="9676"/>
                    <a:pt x="2148" y="9676"/>
                  </a:cubicBezTo>
                  <a:cubicBezTo>
                    <a:pt x="2065" y="9676"/>
                    <a:pt x="2025" y="9754"/>
                    <a:pt x="1986" y="9824"/>
                  </a:cubicBezTo>
                  <a:lnTo>
                    <a:pt x="2032" y="9976"/>
                  </a:lnTo>
                  <a:cubicBezTo>
                    <a:pt x="1962" y="10244"/>
                    <a:pt x="1670" y="10489"/>
                    <a:pt x="1904" y="10805"/>
                  </a:cubicBezTo>
                  <a:cubicBezTo>
                    <a:pt x="2137" y="11073"/>
                    <a:pt x="2289" y="11207"/>
                    <a:pt x="2437" y="11207"/>
                  </a:cubicBezTo>
                  <a:cubicBezTo>
                    <a:pt x="2584" y="11207"/>
                    <a:pt x="2727" y="11073"/>
                    <a:pt x="2943" y="10805"/>
                  </a:cubicBezTo>
                  <a:lnTo>
                    <a:pt x="3013" y="10700"/>
                  </a:lnTo>
                  <a:cubicBezTo>
                    <a:pt x="3363" y="10232"/>
                    <a:pt x="3620" y="9695"/>
                    <a:pt x="3760" y="9135"/>
                  </a:cubicBezTo>
                  <a:cubicBezTo>
                    <a:pt x="4192" y="8609"/>
                    <a:pt x="4333" y="7909"/>
                    <a:pt x="4823" y="7418"/>
                  </a:cubicBezTo>
                  <a:cubicBezTo>
                    <a:pt x="4846" y="7407"/>
                    <a:pt x="4858" y="7383"/>
                    <a:pt x="4870" y="7372"/>
                  </a:cubicBezTo>
                  <a:cubicBezTo>
                    <a:pt x="5127" y="7885"/>
                    <a:pt x="5430" y="8376"/>
                    <a:pt x="5757" y="8843"/>
                  </a:cubicBezTo>
                  <a:lnTo>
                    <a:pt x="6037" y="9053"/>
                  </a:lnTo>
                  <a:lnTo>
                    <a:pt x="6049" y="9053"/>
                  </a:lnTo>
                  <a:cubicBezTo>
                    <a:pt x="6026" y="9100"/>
                    <a:pt x="6002" y="9135"/>
                    <a:pt x="5979" y="9158"/>
                  </a:cubicBezTo>
                  <a:cubicBezTo>
                    <a:pt x="6261" y="9663"/>
                    <a:pt x="6640" y="10001"/>
                    <a:pt x="7197" y="10001"/>
                  </a:cubicBezTo>
                  <a:cubicBezTo>
                    <a:pt x="7285" y="10001"/>
                    <a:pt x="7377" y="9993"/>
                    <a:pt x="7474" y="9976"/>
                  </a:cubicBezTo>
                  <a:cubicBezTo>
                    <a:pt x="7544" y="9882"/>
                    <a:pt x="7602" y="9754"/>
                    <a:pt x="7742" y="9754"/>
                  </a:cubicBezTo>
                  <a:cubicBezTo>
                    <a:pt x="7987" y="9579"/>
                    <a:pt x="7941" y="9403"/>
                    <a:pt x="7742" y="9240"/>
                  </a:cubicBezTo>
                  <a:lnTo>
                    <a:pt x="7660" y="9240"/>
                  </a:lnTo>
                  <a:lnTo>
                    <a:pt x="6411" y="7815"/>
                  </a:lnTo>
                  <a:lnTo>
                    <a:pt x="6411" y="7792"/>
                  </a:lnTo>
                  <a:cubicBezTo>
                    <a:pt x="6469" y="7652"/>
                    <a:pt x="6388" y="7500"/>
                    <a:pt x="6248" y="7453"/>
                  </a:cubicBezTo>
                  <a:cubicBezTo>
                    <a:pt x="6224" y="7430"/>
                    <a:pt x="6189" y="7407"/>
                    <a:pt x="6154" y="7383"/>
                  </a:cubicBezTo>
                  <a:lnTo>
                    <a:pt x="6096" y="7255"/>
                  </a:lnTo>
                  <a:lnTo>
                    <a:pt x="5395" y="6122"/>
                  </a:lnTo>
                  <a:cubicBezTo>
                    <a:pt x="5395" y="6122"/>
                    <a:pt x="5407" y="6111"/>
                    <a:pt x="5419" y="6099"/>
                  </a:cubicBezTo>
                  <a:cubicBezTo>
                    <a:pt x="5500" y="6064"/>
                    <a:pt x="5582" y="6041"/>
                    <a:pt x="5675" y="6017"/>
                  </a:cubicBezTo>
                  <a:cubicBezTo>
                    <a:pt x="5745" y="6199"/>
                    <a:pt x="5871" y="6259"/>
                    <a:pt x="6032" y="6259"/>
                  </a:cubicBezTo>
                  <a:cubicBezTo>
                    <a:pt x="6088" y="6259"/>
                    <a:pt x="6149" y="6251"/>
                    <a:pt x="6213" y="6239"/>
                  </a:cubicBezTo>
                  <a:cubicBezTo>
                    <a:pt x="6248" y="6239"/>
                    <a:pt x="6283" y="6251"/>
                    <a:pt x="6306" y="6274"/>
                  </a:cubicBezTo>
                  <a:cubicBezTo>
                    <a:pt x="6971" y="6613"/>
                    <a:pt x="7707" y="6741"/>
                    <a:pt x="8361" y="7045"/>
                  </a:cubicBezTo>
                  <a:cubicBezTo>
                    <a:pt x="8522" y="7117"/>
                    <a:pt x="8694" y="7184"/>
                    <a:pt x="8874" y="7184"/>
                  </a:cubicBezTo>
                  <a:cubicBezTo>
                    <a:pt x="8955" y="7184"/>
                    <a:pt x="9037" y="7171"/>
                    <a:pt x="9120" y="7138"/>
                  </a:cubicBezTo>
                  <a:cubicBezTo>
                    <a:pt x="9154" y="7119"/>
                    <a:pt x="9190" y="7109"/>
                    <a:pt x="9226" y="7109"/>
                  </a:cubicBezTo>
                  <a:cubicBezTo>
                    <a:pt x="9276" y="7109"/>
                    <a:pt x="9324" y="7127"/>
                    <a:pt x="9365" y="7161"/>
                  </a:cubicBezTo>
                  <a:cubicBezTo>
                    <a:pt x="9378" y="7162"/>
                    <a:pt x="9391" y="7163"/>
                    <a:pt x="9404" y="7163"/>
                  </a:cubicBezTo>
                  <a:cubicBezTo>
                    <a:pt x="9542" y="7163"/>
                    <a:pt x="9679" y="7106"/>
                    <a:pt x="9786" y="7010"/>
                  </a:cubicBezTo>
                  <a:cubicBezTo>
                    <a:pt x="10031" y="6741"/>
                    <a:pt x="9797" y="6566"/>
                    <a:pt x="9680" y="6356"/>
                  </a:cubicBezTo>
                  <a:lnTo>
                    <a:pt x="9389" y="6192"/>
                  </a:lnTo>
                  <a:cubicBezTo>
                    <a:pt x="9225" y="6146"/>
                    <a:pt x="9132" y="5994"/>
                    <a:pt x="8980" y="5935"/>
                  </a:cubicBezTo>
                  <a:cubicBezTo>
                    <a:pt x="8583" y="5790"/>
                    <a:pt x="8218" y="5484"/>
                    <a:pt x="7778" y="5484"/>
                  </a:cubicBezTo>
                  <a:cubicBezTo>
                    <a:pt x="7688" y="5484"/>
                    <a:pt x="7594" y="5497"/>
                    <a:pt x="7497" y="5527"/>
                  </a:cubicBezTo>
                  <a:lnTo>
                    <a:pt x="7485" y="5468"/>
                  </a:lnTo>
                  <a:cubicBezTo>
                    <a:pt x="7298" y="5328"/>
                    <a:pt x="7077" y="5293"/>
                    <a:pt x="6866" y="5212"/>
                  </a:cubicBezTo>
                  <a:cubicBezTo>
                    <a:pt x="7415" y="5025"/>
                    <a:pt x="7742" y="4499"/>
                    <a:pt x="8198" y="4172"/>
                  </a:cubicBezTo>
                  <a:cubicBezTo>
                    <a:pt x="8665" y="3927"/>
                    <a:pt x="9225" y="3822"/>
                    <a:pt x="9447" y="3262"/>
                  </a:cubicBezTo>
                  <a:cubicBezTo>
                    <a:pt x="9459" y="3215"/>
                    <a:pt x="9482" y="3180"/>
                    <a:pt x="9494" y="3145"/>
                  </a:cubicBezTo>
                  <a:cubicBezTo>
                    <a:pt x="9384" y="2877"/>
                    <a:pt x="9205" y="2790"/>
                    <a:pt x="8993" y="2790"/>
                  </a:cubicBezTo>
                  <a:cubicBezTo>
                    <a:pt x="8890" y="2790"/>
                    <a:pt x="8779" y="2811"/>
                    <a:pt x="8665" y="2841"/>
                  </a:cubicBezTo>
                  <a:lnTo>
                    <a:pt x="8396" y="2970"/>
                  </a:lnTo>
                  <a:cubicBezTo>
                    <a:pt x="8314" y="3005"/>
                    <a:pt x="8186" y="2970"/>
                    <a:pt x="8198" y="3121"/>
                  </a:cubicBezTo>
                  <a:cubicBezTo>
                    <a:pt x="8186" y="3110"/>
                    <a:pt x="8186" y="3098"/>
                    <a:pt x="8174" y="3086"/>
                  </a:cubicBezTo>
                  <a:cubicBezTo>
                    <a:pt x="7427" y="3156"/>
                    <a:pt x="6913" y="3694"/>
                    <a:pt x="6294" y="4032"/>
                  </a:cubicBezTo>
                  <a:cubicBezTo>
                    <a:pt x="6399" y="3822"/>
                    <a:pt x="6539" y="3612"/>
                    <a:pt x="6411" y="3355"/>
                  </a:cubicBezTo>
                  <a:cubicBezTo>
                    <a:pt x="6399" y="3343"/>
                    <a:pt x="6399" y="3343"/>
                    <a:pt x="6399" y="3343"/>
                  </a:cubicBezTo>
                  <a:lnTo>
                    <a:pt x="6423" y="3297"/>
                  </a:lnTo>
                  <a:lnTo>
                    <a:pt x="6446" y="3297"/>
                  </a:lnTo>
                  <a:cubicBezTo>
                    <a:pt x="6493" y="3262"/>
                    <a:pt x="6539" y="3226"/>
                    <a:pt x="6551" y="3168"/>
                  </a:cubicBezTo>
                  <a:cubicBezTo>
                    <a:pt x="6563" y="3133"/>
                    <a:pt x="6563" y="3098"/>
                    <a:pt x="6551" y="3063"/>
                  </a:cubicBezTo>
                  <a:cubicBezTo>
                    <a:pt x="6645" y="2888"/>
                    <a:pt x="6703" y="2701"/>
                    <a:pt x="6750" y="2514"/>
                  </a:cubicBezTo>
                  <a:cubicBezTo>
                    <a:pt x="6773" y="2503"/>
                    <a:pt x="6796" y="2479"/>
                    <a:pt x="6820" y="2456"/>
                  </a:cubicBezTo>
                  <a:cubicBezTo>
                    <a:pt x="6925" y="2339"/>
                    <a:pt x="6948" y="2187"/>
                    <a:pt x="6878" y="2047"/>
                  </a:cubicBezTo>
                  <a:lnTo>
                    <a:pt x="6855" y="2035"/>
                  </a:lnTo>
                  <a:cubicBezTo>
                    <a:pt x="7018" y="1884"/>
                    <a:pt x="6983" y="1650"/>
                    <a:pt x="7100" y="1487"/>
                  </a:cubicBezTo>
                  <a:cubicBezTo>
                    <a:pt x="7100" y="1440"/>
                    <a:pt x="7112" y="1405"/>
                    <a:pt x="7135" y="1370"/>
                  </a:cubicBezTo>
                  <a:cubicBezTo>
                    <a:pt x="7252" y="1171"/>
                    <a:pt x="7322" y="961"/>
                    <a:pt x="7333" y="739"/>
                  </a:cubicBezTo>
                  <a:lnTo>
                    <a:pt x="7287" y="681"/>
                  </a:lnTo>
                  <a:cubicBezTo>
                    <a:pt x="7308" y="407"/>
                    <a:pt x="7576" y="0"/>
                    <a:pt x="7088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4349890" y="4494221"/>
            <a:ext cx="1770154" cy="180000"/>
            <a:chOff x="4769935" y="4615694"/>
            <a:chExt cx="1306825" cy="161455"/>
          </a:xfrm>
        </p:grpSpPr>
        <p:cxnSp>
          <p:nvCxnSpPr>
            <p:cNvPr id="81" name="Google Shape;3473;p34"/>
            <p:cNvCxnSpPr/>
            <p:nvPr/>
          </p:nvCxnSpPr>
          <p:spPr>
            <a:xfrm rot="10800000">
              <a:off x="4833860" y="4676578"/>
              <a:ext cx="1242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82" name="Google Shape;3477;p34"/>
            <p:cNvSpPr/>
            <p:nvPr/>
          </p:nvSpPr>
          <p:spPr>
            <a:xfrm rot="11898898">
              <a:off x="4769935" y="4615694"/>
              <a:ext cx="132886" cy="161455"/>
            </a:xfrm>
            <a:custGeom>
              <a:avLst/>
              <a:gdLst/>
              <a:ahLst/>
              <a:cxnLst/>
              <a:rect l="l" t="t" r="r" b="b"/>
              <a:pathLst>
                <a:path w="10031" h="11208" extrusionOk="0">
                  <a:moveTo>
                    <a:pt x="7088" y="0"/>
                  </a:moveTo>
                  <a:cubicBezTo>
                    <a:pt x="7035" y="0"/>
                    <a:pt x="6974" y="5"/>
                    <a:pt x="6901" y="15"/>
                  </a:cubicBezTo>
                  <a:lnTo>
                    <a:pt x="6773" y="237"/>
                  </a:lnTo>
                  <a:cubicBezTo>
                    <a:pt x="6621" y="377"/>
                    <a:pt x="6528" y="576"/>
                    <a:pt x="6516" y="798"/>
                  </a:cubicBezTo>
                  <a:lnTo>
                    <a:pt x="4741" y="4593"/>
                  </a:lnTo>
                  <a:cubicBezTo>
                    <a:pt x="4699" y="4605"/>
                    <a:pt x="4663" y="4611"/>
                    <a:pt x="4632" y="4611"/>
                  </a:cubicBezTo>
                  <a:cubicBezTo>
                    <a:pt x="4487" y="4611"/>
                    <a:pt x="4439" y="4489"/>
                    <a:pt x="4391" y="4336"/>
                  </a:cubicBezTo>
                  <a:cubicBezTo>
                    <a:pt x="4099" y="3483"/>
                    <a:pt x="3702" y="2678"/>
                    <a:pt x="3223" y="1919"/>
                  </a:cubicBezTo>
                  <a:cubicBezTo>
                    <a:pt x="3165" y="1382"/>
                    <a:pt x="2780" y="1090"/>
                    <a:pt x="2406" y="786"/>
                  </a:cubicBezTo>
                  <a:cubicBezTo>
                    <a:pt x="2324" y="716"/>
                    <a:pt x="2225" y="681"/>
                    <a:pt x="2126" y="681"/>
                  </a:cubicBezTo>
                  <a:cubicBezTo>
                    <a:pt x="2026" y="681"/>
                    <a:pt x="1927" y="716"/>
                    <a:pt x="1845" y="786"/>
                  </a:cubicBezTo>
                  <a:cubicBezTo>
                    <a:pt x="1705" y="915"/>
                    <a:pt x="1670" y="1113"/>
                    <a:pt x="1752" y="1288"/>
                  </a:cubicBezTo>
                  <a:cubicBezTo>
                    <a:pt x="1880" y="1615"/>
                    <a:pt x="1986" y="1965"/>
                    <a:pt x="2324" y="2176"/>
                  </a:cubicBezTo>
                  <a:cubicBezTo>
                    <a:pt x="2569" y="2958"/>
                    <a:pt x="2873" y="3729"/>
                    <a:pt x="3247" y="4453"/>
                  </a:cubicBezTo>
                  <a:lnTo>
                    <a:pt x="3223" y="4464"/>
                  </a:lnTo>
                  <a:lnTo>
                    <a:pt x="1519" y="4126"/>
                  </a:lnTo>
                  <a:cubicBezTo>
                    <a:pt x="1495" y="4114"/>
                    <a:pt x="1472" y="4091"/>
                    <a:pt x="1460" y="4067"/>
                  </a:cubicBezTo>
                  <a:cubicBezTo>
                    <a:pt x="1402" y="4009"/>
                    <a:pt x="1320" y="3974"/>
                    <a:pt x="1238" y="3974"/>
                  </a:cubicBezTo>
                  <a:cubicBezTo>
                    <a:pt x="1203" y="3974"/>
                    <a:pt x="1157" y="3962"/>
                    <a:pt x="1122" y="3939"/>
                  </a:cubicBezTo>
                  <a:cubicBezTo>
                    <a:pt x="1010" y="3859"/>
                    <a:pt x="877" y="3818"/>
                    <a:pt x="745" y="3818"/>
                  </a:cubicBezTo>
                  <a:cubicBezTo>
                    <a:pt x="683" y="3818"/>
                    <a:pt x="621" y="3827"/>
                    <a:pt x="561" y="3845"/>
                  </a:cubicBezTo>
                  <a:cubicBezTo>
                    <a:pt x="292" y="3904"/>
                    <a:pt x="94" y="4126"/>
                    <a:pt x="59" y="4382"/>
                  </a:cubicBezTo>
                  <a:cubicBezTo>
                    <a:pt x="1" y="4628"/>
                    <a:pt x="152" y="4779"/>
                    <a:pt x="328" y="4931"/>
                  </a:cubicBezTo>
                  <a:cubicBezTo>
                    <a:pt x="418" y="5014"/>
                    <a:pt x="496" y="5045"/>
                    <a:pt x="566" y="5045"/>
                  </a:cubicBezTo>
                  <a:cubicBezTo>
                    <a:pt x="703" y="5045"/>
                    <a:pt x="811" y="4927"/>
                    <a:pt x="935" y="4850"/>
                  </a:cubicBezTo>
                  <a:lnTo>
                    <a:pt x="1040" y="4908"/>
                  </a:lnTo>
                  <a:cubicBezTo>
                    <a:pt x="1822" y="5328"/>
                    <a:pt x="2686" y="5573"/>
                    <a:pt x="3574" y="5644"/>
                  </a:cubicBezTo>
                  <a:cubicBezTo>
                    <a:pt x="3270" y="5690"/>
                    <a:pt x="3001" y="5865"/>
                    <a:pt x="2838" y="6122"/>
                  </a:cubicBezTo>
                  <a:lnTo>
                    <a:pt x="2604" y="6262"/>
                  </a:lnTo>
                  <a:cubicBezTo>
                    <a:pt x="1810" y="6508"/>
                    <a:pt x="1262" y="7080"/>
                    <a:pt x="678" y="7617"/>
                  </a:cubicBezTo>
                  <a:cubicBezTo>
                    <a:pt x="456" y="7792"/>
                    <a:pt x="351" y="8061"/>
                    <a:pt x="386" y="8341"/>
                  </a:cubicBezTo>
                  <a:cubicBezTo>
                    <a:pt x="398" y="8353"/>
                    <a:pt x="421" y="8364"/>
                    <a:pt x="444" y="8364"/>
                  </a:cubicBezTo>
                  <a:cubicBezTo>
                    <a:pt x="503" y="8656"/>
                    <a:pt x="748" y="8644"/>
                    <a:pt x="958" y="8679"/>
                  </a:cubicBezTo>
                  <a:lnTo>
                    <a:pt x="1215" y="8563"/>
                  </a:lnTo>
                  <a:lnTo>
                    <a:pt x="1483" y="8364"/>
                  </a:lnTo>
                  <a:cubicBezTo>
                    <a:pt x="1495" y="8388"/>
                    <a:pt x="1519" y="8399"/>
                    <a:pt x="1542" y="8411"/>
                  </a:cubicBezTo>
                  <a:cubicBezTo>
                    <a:pt x="2044" y="8341"/>
                    <a:pt x="2383" y="8061"/>
                    <a:pt x="2628" y="7640"/>
                  </a:cubicBezTo>
                  <a:cubicBezTo>
                    <a:pt x="2628" y="7617"/>
                    <a:pt x="2616" y="7594"/>
                    <a:pt x="2616" y="7559"/>
                  </a:cubicBezTo>
                  <a:lnTo>
                    <a:pt x="2675" y="7500"/>
                  </a:lnTo>
                  <a:cubicBezTo>
                    <a:pt x="2850" y="7465"/>
                    <a:pt x="3013" y="7372"/>
                    <a:pt x="3142" y="7243"/>
                  </a:cubicBezTo>
                  <a:cubicBezTo>
                    <a:pt x="3328" y="7337"/>
                    <a:pt x="3247" y="7465"/>
                    <a:pt x="3188" y="7594"/>
                  </a:cubicBezTo>
                  <a:cubicBezTo>
                    <a:pt x="2861" y="8236"/>
                    <a:pt x="2546" y="8890"/>
                    <a:pt x="2219" y="9532"/>
                  </a:cubicBezTo>
                  <a:lnTo>
                    <a:pt x="2196" y="9684"/>
                  </a:lnTo>
                  <a:cubicBezTo>
                    <a:pt x="2178" y="9678"/>
                    <a:pt x="2163" y="9676"/>
                    <a:pt x="2148" y="9676"/>
                  </a:cubicBezTo>
                  <a:cubicBezTo>
                    <a:pt x="2065" y="9676"/>
                    <a:pt x="2025" y="9754"/>
                    <a:pt x="1986" y="9824"/>
                  </a:cubicBezTo>
                  <a:lnTo>
                    <a:pt x="2032" y="9976"/>
                  </a:lnTo>
                  <a:cubicBezTo>
                    <a:pt x="1962" y="10244"/>
                    <a:pt x="1670" y="10489"/>
                    <a:pt x="1904" y="10805"/>
                  </a:cubicBezTo>
                  <a:cubicBezTo>
                    <a:pt x="2137" y="11073"/>
                    <a:pt x="2289" y="11207"/>
                    <a:pt x="2437" y="11207"/>
                  </a:cubicBezTo>
                  <a:cubicBezTo>
                    <a:pt x="2584" y="11207"/>
                    <a:pt x="2727" y="11073"/>
                    <a:pt x="2943" y="10805"/>
                  </a:cubicBezTo>
                  <a:lnTo>
                    <a:pt x="3013" y="10700"/>
                  </a:lnTo>
                  <a:cubicBezTo>
                    <a:pt x="3363" y="10232"/>
                    <a:pt x="3620" y="9695"/>
                    <a:pt x="3760" y="9135"/>
                  </a:cubicBezTo>
                  <a:cubicBezTo>
                    <a:pt x="4192" y="8609"/>
                    <a:pt x="4333" y="7909"/>
                    <a:pt x="4823" y="7418"/>
                  </a:cubicBezTo>
                  <a:cubicBezTo>
                    <a:pt x="4846" y="7407"/>
                    <a:pt x="4858" y="7383"/>
                    <a:pt x="4870" y="7372"/>
                  </a:cubicBezTo>
                  <a:cubicBezTo>
                    <a:pt x="5127" y="7885"/>
                    <a:pt x="5430" y="8376"/>
                    <a:pt x="5757" y="8843"/>
                  </a:cubicBezTo>
                  <a:lnTo>
                    <a:pt x="6037" y="9053"/>
                  </a:lnTo>
                  <a:lnTo>
                    <a:pt x="6049" y="9053"/>
                  </a:lnTo>
                  <a:cubicBezTo>
                    <a:pt x="6026" y="9100"/>
                    <a:pt x="6002" y="9135"/>
                    <a:pt x="5979" y="9158"/>
                  </a:cubicBezTo>
                  <a:cubicBezTo>
                    <a:pt x="6261" y="9663"/>
                    <a:pt x="6640" y="10001"/>
                    <a:pt x="7197" y="10001"/>
                  </a:cubicBezTo>
                  <a:cubicBezTo>
                    <a:pt x="7285" y="10001"/>
                    <a:pt x="7377" y="9993"/>
                    <a:pt x="7474" y="9976"/>
                  </a:cubicBezTo>
                  <a:cubicBezTo>
                    <a:pt x="7544" y="9882"/>
                    <a:pt x="7602" y="9754"/>
                    <a:pt x="7742" y="9754"/>
                  </a:cubicBezTo>
                  <a:cubicBezTo>
                    <a:pt x="7987" y="9579"/>
                    <a:pt x="7941" y="9403"/>
                    <a:pt x="7742" y="9240"/>
                  </a:cubicBezTo>
                  <a:lnTo>
                    <a:pt x="7660" y="9240"/>
                  </a:lnTo>
                  <a:lnTo>
                    <a:pt x="6411" y="7815"/>
                  </a:lnTo>
                  <a:lnTo>
                    <a:pt x="6411" y="7792"/>
                  </a:lnTo>
                  <a:cubicBezTo>
                    <a:pt x="6469" y="7652"/>
                    <a:pt x="6388" y="7500"/>
                    <a:pt x="6248" y="7453"/>
                  </a:cubicBezTo>
                  <a:cubicBezTo>
                    <a:pt x="6224" y="7430"/>
                    <a:pt x="6189" y="7407"/>
                    <a:pt x="6154" y="7383"/>
                  </a:cubicBezTo>
                  <a:lnTo>
                    <a:pt x="6096" y="7255"/>
                  </a:lnTo>
                  <a:lnTo>
                    <a:pt x="5395" y="6122"/>
                  </a:lnTo>
                  <a:cubicBezTo>
                    <a:pt x="5395" y="6122"/>
                    <a:pt x="5407" y="6111"/>
                    <a:pt x="5419" y="6099"/>
                  </a:cubicBezTo>
                  <a:cubicBezTo>
                    <a:pt x="5500" y="6064"/>
                    <a:pt x="5582" y="6041"/>
                    <a:pt x="5675" y="6017"/>
                  </a:cubicBezTo>
                  <a:cubicBezTo>
                    <a:pt x="5745" y="6199"/>
                    <a:pt x="5871" y="6259"/>
                    <a:pt x="6032" y="6259"/>
                  </a:cubicBezTo>
                  <a:cubicBezTo>
                    <a:pt x="6088" y="6259"/>
                    <a:pt x="6149" y="6251"/>
                    <a:pt x="6213" y="6239"/>
                  </a:cubicBezTo>
                  <a:cubicBezTo>
                    <a:pt x="6248" y="6239"/>
                    <a:pt x="6283" y="6251"/>
                    <a:pt x="6306" y="6274"/>
                  </a:cubicBezTo>
                  <a:cubicBezTo>
                    <a:pt x="6971" y="6613"/>
                    <a:pt x="7707" y="6741"/>
                    <a:pt x="8361" y="7045"/>
                  </a:cubicBezTo>
                  <a:cubicBezTo>
                    <a:pt x="8522" y="7117"/>
                    <a:pt x="8694" y="7184"/>
                    <a:pt x="8874" y="7184"/>
                  </a:cubicBezTo>
                  <a:cubicBezTo>
                    <a:pt x="8955" y="7184"/>
                    <a:pt x="9037" y="7171"/>
                    <a:pt x="9120" y="7138"/>
                  </a:cubicBezTo>
                  <a:cubicBezTo>
                    <a:pt x="9154" y="7119"/>
                    <a:pt x="9190" y="7109"/>
                    <a:pt x="9226" y="7109"/>
                  </a:cubicBezTo>
                  <a:cubicBezTo>
                    <a:pt x="9276" y="7109"/>
                    <a:pt x="9324" y="7127"/>
                    <a:pt x="9365" y="7161"/>
                  </a:cubicBezTo>
                  <a:cubicBezTo>
                    <a:pt x="9378" y="7162"/>
                    <a:pt x="9391" y="7163"/>
                    <a:pt x="9404" y="7163"/>
                  </a:cubicBezTo>
                  <a:cubicBezTo>
                    <a:pt x="9542" y="7163"/>
                    <a:pt x="9679" y="7106"/>
                    <a:pt x="9786" y="7010"/>
                  </a:cubicBezTo>
                  <a:cubicBezTo>
                    <a:pt x="10031" y="6741"/>
                    <a:pt x="9797" y="6566"/>
                    <a:pt x="9680" y="6356"/>
                  </a:cubicBezTo>
                  <a:lnTo>
                    <a:pt x="9389" y="6192"/>
                  </a:lnTo>
                  <a:cubicBezTo>
                    <a:pt x="9225" y="6146"/>
                    <a:pt x="9132" y="5994"/>
                    <a:pt x="8980" y="5935"/>
                  </a:cubicBezTo>
                  <a:cubicBezTo>
                    <a:pt x="8583" y="5790"/>
                    <a:pt x="8218" y="5484"/>
                    <a:pt x="7778" y="5484"/>
                  </a:cubicBezTo>
                  <a:cubicBezTo>
                    <a:pt x="7688" y="5484"/>
                    <a:pt x="7594" y="5497"/>
                    <a:pt x="7497" y="5527"/>
                  </a:cubicBezTo>
                  <a:lnTo>
                    <a:pt x="7485" y="5468"/>
                  </a:lnTo>
                  <a:cubicBezTo>
                    <a:pt x="7298" y="5328"/>
                    <a:pt x="7077" y="5293"/>
                    <a:pt x="6866" y="5212"/>
                  </a:cubicBezTo>
                  <a:cubicBezTo>
                    <a:pt x="7415" y="5025"/>
                    <a:pt x="7742" y="4499"/>
                    <a:pt x="8198" y="4172"/>
                  </a:cubicBezTo>
                  <a:cubicBezTo>
                    <a:pt x="8665" y="3927"/>
                    <a:pt x="9225" y="3822"/>
                    <a:pt x="9447" y="3262"/>
                  </a:cubicBezTo>
                  <a:cubicBezTo>
                    <a:pt x="9459" y="3215"/>
                    <a:pt x="9482" y="3180"/>
                    <a:pt x="9494" y="3145"/>
                  </a:cubicBezTo>
                  <a:cubicBezTo>
                    <a:pt x="9384" y="2877"/>
                    <a:pt x="9205" y="2790"/>
                    <a:pt x="8993" y="2790"/>
                  </a:cubicBezTo>
                  <a:cubicBezTo>
                    <a:pt x="8890" y="2790"/>
                    <a:pt x="8779" y="2811"/>
                    <a:pt x="8665" y="2841"/>
                  </a:cubicBezTo>
                  <a:lnTo>
                    <a:pt x="8396" y="2970"/>
                  </a:lnTo>
                  <a:cubicBezTo>
                    <a:pt x="8314" y="3005"/>
                    <a:pt x="8186" y="2970"/>
                    <a:pt x="8198" y="3121"/>
                  </a:cubicBezTo>
                  <a:cubicBezTo>
                    <a:pt x="8186" y="3110"/>
                    <a:pt x="8186" y="3098"/>
                    <a:pt x="8174" y="3086"/>
                  </a:cubicBezTo>
                  <a:cubicBezTo>
                    <a:pt x="7427" y="3156"/>
                    <a:pt x="6913" y="3694"/>
                    <a:pt x="6294" y="4032"/>
                  </a:cubicBezTo>
                  <a:cubicBezTo>
                    <a:pt x="6399" y="3822"/>
                    <a:pt x="6539" y="3612"/>
                    <a:pt x="6411" y="3355"/>
                  </a:cubicBezTo>
                  <a:cubicBezTo>
                    <a:pt x="6399" y="3343"/>
                    <a:pt x="6399" y="3343"/>
                    <a:pt x="6399" y="3343"/>
                  </a:cubicBezTo>
                  <a:lnTo>
                    <a:pt x="6423" y="3297"/>
                  </a:lnTo>
                  <a:lnTo>
                    <a:pt x="6446" y="3297"/>
                  </a:lnTo>
                  <a:cubicBezTo>
                    <a:pt x="6493" y="3262"/>
                    <a:pt x="6539" y="3226"/>
                    <a:pt x="6551" y="3168"/>
                  </a:cubicBezTo>
                  <a:cubicBezTo>
                    <a:pt x="6563" y="3133"/>
                    <a:pt x="6563" y="3098"/>
                    <a:pt x="6551" y="3063"/>
                  </a:cubicBezTo>
                  <a:cubicBezTo>
                    <a:pt x="6645" y="2888"/>
                    <a:pt x="6703" y="2701"/>
                    <a:pt x="6750" y="2514"/>
                  </a:cubicBezTo>
                  <a:cubicBezTo>
                    <a:pt x="6773" y="2503"/>
                    <a:pt x="6796" y="2479"/>
                    <a:pt x="6820" y="2456"/>
                  </a:cubicBezTo>
                  <a:cubicBezTo>
                    <a:pt x="6925" y="2339"/>
                    <a:pt x="6948" y="2187"/>
                    <a:pt x="6878" y="2047"/>
                  </a:cubicBezTo>
                  <a:lnTo>
                    <a:pt x="6855" y="2035"/>
                  </a:lnTo>
                  <a:cubicBezTo>
                    <a:pt x="7018" y="1884"/>
                    <a:pt x="6983" y="1650"/>
                    <a:pt x="7100" y="1487"/>
                  </a:cubicBezTo>
                  <a:cubicBezTo>
                    <a:pt x="7100" y="1440"/>
                    <a:pt x="7112" y="1405"/>
                    <a:pt x="7135" y="1370"/>
                  </a:cubicBezTo>
                  <a:cubicBezTo>
                    <a:pt x="7252" y="1171"/>
                    <a:pt x="7322" y="961"/>
                    <a:pt x="7333" y="739"/>
                  </a:cubicBezTo>
                  <a:lnTo>
                    <a:pt x="7287" y="681"/>
                  </a:lnTo>
                  <a:cubicBezTo>
                    <a:pt x="7308" y="407"/>
                    <a:pt x="7576" y="0"/>
                    <a:pt x="7088" y="0"/>
                  </a:cubicBez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3816;p40"/>
          <p:cNvSpPr txBox="1">
            <a:spLocks noGrp="1"/>
          </p:cNvSpPr>
          <p:nvPr>
            <p:ph type="subTitle" idx="2"/>
          </p:nvPr>
        </p:nvSpPr>
        <p:spPr>
          <a:xfrm>
            <a:off x="4544071" y="3489144"/>
            <a:ext cx="1226674" cy="252416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altLang="ko-KR" sz="1400" dirty="0" smtClean="0">
                <a:latin typeface="DX영화자막 M" pitchFamily="18" charset="-127"/>
                <a:ea typeface="DX영화자막 M" pitchFamily="18" charset="-127"/>
              </a:rPr>
              <a:t>Member</a:t>
            </a:r>
            <a:endParaRPr lang="en-US" altLang="ko-KR" sz="1200" dirty="0" smtClean="0"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84" name="Google Shape;3816;p40"/>
          <p:cNvSpPr txBox="1">
            <a:spLocks noGrp="1"/>
          </p:cNvSpPr>
          <p:nvPr>
            <p:ph type="subTitle" idx="2"/>
          </p:nvPr>
        </p:nvSpPr>
        <p:spPr>
          <a:xfrm>
            <a:off x="4691440" y="3927766"/>
            <a:ext cx="1090995" cy="202209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altLang="ko-KR" sz="1400" dirty="0" smtClean="0">
                <a:latin typeface="DX영화자막 M" pitchFamily="18" charset="-127"/>
                <a:ea typeface="DX영화자막 M" pitchFamily="18" charset="-127"/>
              </a:rPr>
              <a:t>Login</a:t>
            </a:r>
            <a:endParaRPr lang="en-US" altLang="ko-KR" sz="1200" dirty="0" smtClean="0"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88" name="Google Shape;3816;p40"/>
          <p:cNvSpPr txBox="1">
            <a:spLocks noGrp="1"/>
          </p:cNvSpPr>
          <p:nvPr>
            <p:ph type="subTitle" idx="2"/>
          </p:nvPr>
        </p:nvSpPr>
        <p:spPr>
          <a:xfrm>
            <a:off x="3477850" y="1932257"/>
            <a:ext cx="880414" cy="230262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altLang="ko-KR" sz="1400" dirty="0" smtClean="0">
                <a:latin typeface="DX영화자막 M" pitchFamily="18" charset="-127"/>
                <a:ea typeface="DX영화자막 M" pitchFamily="18" charset="-127"/>
              </a:rPr>
              <a:t>Board</a:t>
            </a:r>
          </a:p>
        </p:txBody>
      </p:sp>
      <p:sp>
        <p:nvSpPr>
          <p:cNvPr id="90" name="Google Shape;3812;p40"/>
          <p:cNvSpPr txBox="1">
            <a:spLocks/>
          </p:cNvSpPr>
          <p:nvPr/>
        </p:nvSpPr>
        <p:spPr>
          <a:xfrm>
            <a:off x="3495082" y="59206"/>
            <a:ext cx="21631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4000" dirty="0" smtClean="0">
                <a:latin typeface="상상토끼 신비는일곱살" pitchFamily="18" charset="-127"/>
                <a:ea typeface="상상토끼 신비는일곱살" pitchFamily="18" charset="-127"/>
              </a:rPr>
              <a:t>클래스 구조</a:t>
            </a:r>
            <a:endParaRPr lang="ko-KR" altLang="en-US" sz="4000" dirty="0">
              <a:latin typeface="상상토끼 신비는일곱살" pitchFamily="18" charset="-127"/>
              <a:ea typeface="상상토끼 신비는일곱살" pitchFamily="18" charset="-127"/>
            </a:endParaRPr>
          </a:p>
        </p:txBody>
      </p:sp>
      <p:sp>
        <p:nvSpPr>
          <p:cNvPr id="91" name="Google Shape;3816;p40"/>
          <p:cNvSpPr txBox="1">
            <a:spLocks noGrp="1"/>
          </p:cNvSpPr>
          <p:nvPr>
            <p:ph type="subTitle" idx="2"/>
          </p:nvPr>
        </p:nvSpPr>
        <p:spPr>
          <a:xfrm>
            <a:off x="3228319" y="2433485"/>
            <a:ext cx="1088314" cy="270753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altLang="ko-KR" sz="1400" dirty="0" smtClean="0">
                <a:latin typeface="DX영화자막 M" pitchFamily="18" charset="-127"/>
                <a:ea typeface="DX영화자막 M" pitchFamily="18" charset="-127"/>
              </a:rPr>
              <a:t>Comment</a:t>
            </a:r>
          </a:p>
        </p:txBody>
      </p:sp>
      <p:sp>
        <p:nvSpPr>
          <p:cNvPr id="93" name="Google Shape;3816;p40"/>
          <p:cNvSpPr txBox="1">
            <a:spLocks noGrp="1"/>
          </p:cNvSpPr>
          <p:nvPr>
            <p:ph type="subTitle" idx="2"/>
          </p:nvPr>
        </p:nvSpPr>
        <p:spPr>
          <a:xfrm>
            <a:off x="4644290" y="4338156"/>
            <a:ext cx="1138822" cy="202209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altLang="ko-KR" sz="1400" dirty="0" smtClean="0">
                <a:latin typeface="DX영화자막 M" pitchFamily="18" charset="-127"/>
                <a:ea typeface="DX영화자막 M" pitchFamily="18" charset="-127"/>
              </a:rPr>
              <a:t>Logout</a:t>
            </a:r>
            <a:endParaRPr lang="en-US" altLang="ko-KR" sz="1200" dirty="0" smtClean="0">
              <a:latin typeface="DX영화자막 M" pitchFamily="18" charset="-127"/>
              <a:ea typeface="DX영화자막 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96159" y="614422"/>
            <a:ext cx="1481958" cy="51251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48" name="Google Shape;3448;p32"/>
          <p:cNvPicPr preferRelativeResize="0"/>
          <p:nvPr/>
        </p:nvPicPr>
        <p:blipFill rotWithShape="1">
          <a:blip r:embed="rId3">
            <a:alphaModFix/>
          </a:blip>
          <a:srcRect l="25009" t="32112" r="38714" b="33816"/>
          <a:stretch/>
        </p:blipFill>
        <p:spPr>
          <a:xfrm>
            <a:off x="183966" y="1439681"/>
            <a:ext cx="1767301" cy="1659797"/>
          </a:xfrm>
          <a:prstGeom prst="rect">
            <a:avLst/>
          </a:prstGeom>
          <a:noFill/>
          <a:ln>
            <a:noFill/>
          </a:ln>
        </p:spPr>
      </p:pic>
      <p:sp>
        <p:nvSpPr>
          <p:cNvPr id="3449" name="Google Shape;3449;p32"/>
          <p:cNvSpPr/>
          <p:nvPr/>
        </p:nvSpPr>
        <p:spPr>
          <a:xfrm flipH="1">
            <a:off x="428091" y="1622132"/>
            <a:ext cx="1295100" cy="1295100"/>
          </a:xfrm>
          <a:prstGeom prst="pie">
            <a:avLst>
              <a:gd name="adj1" fmla="val 5336900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55" name="Google Shape;3455;p32"/>
          <p:cNvPicPr preferRelativeResize="0"/>
          <p:nvPr/>
        </p:nvPicPr>
        <p:blipFill rotWithShape="1">
          <a:blip r:embed="rId4">
            <a:alphaModFix/>
          </a:blip>
          <a:srcRect l="25009" t="32112" r="38714" b="33816"/>
          <a:stretch/>
        </p:blipFill>
        <p:spPr>
          <a:xfrm>
            <a:off x="4434435" y="3088135"/>
            <a:ext cx="1767301" cy="16597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56" name="Google Shape;3456;p32"/>
          <p:cNvCxnSpPr/>
          <p:nvPr/>
        </p:nvCxnSpPr>
        <p:spPr>
          <a:xfrm rot="10800000">
            <a:off x="176158" y="2269582"/>
            <a:ext cx="17829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457" name="Google Shape;3457;p32"/>
          <p:cNvCxnSpPr>
            <a:stCxn id="3448" idx="0"/>
            <a:endCxn id="3448" idx="2"/>
          </p:cNvCxnSpPr>
          <p:nvPr/>
        </p:nvCxnSpPr>
        <p:spPr>
          <a:xfrm>
            <a:off x="1067617" y="1439681"/>
            <a:ext cx="0" cy="1659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459" name="Google Shape;3459;p32"/>
          <p:cNvSpPr/>
          <p:nvPr/>
        </p:nvSpPr>
        <p:spPr>
          <a:xfrm flipH="1">
            <a:off x="4670532" y="3270386"/>
            <a:ext cx="1295100" cy="1295100"/>
          </a:xfrm>
          <a:prstGeom prst="pie">
            <a:avLst>
              <a:gd name="adj1" fmla="val 1081024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61" name="Google Shape;3461;p32"/>
          <p:cNvCxnSpPr/>
          <p:nvPr/>
        </p:nvCxnSpPr>
        <p:spPr>
          <a:xfrm rot="10800000">
            <a:off x="4426624" y="3917986"/>
            <a:ext cx="17829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462" name="Google Shape;3462;p32"/>
          <p:cNvCxnSpPr/>
          <p:nvPr/>
        </p:nvCxnSpPr>
        <p:spPr>
          <a:xfrm>
            <a:off x="5318083" y="3088085"/>
            <a:ext cx="0" cy="1659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8" name="Google Shape;3812;p40"/>
          <p:cNvSpPr txBox="1">
            <a:spLocks/>
          </p:cNvSpPr>
          <p:nvPr/>
        </p:nvSpPr>
        <p:spPr>
          <a:xfrm>
            <a:off x="713224" y="320992"/>
            <a:ext cx="602391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 b="0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 b="0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 b="0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 b="0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 b="0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 b="0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 b="0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Krona One"/>
              <a:buNone/>
              <a:defRPr sz="2200" b="0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2200"/>
              <a:buFont typeface="Krona One"/>
              <a:buNone/>
              <a:defRPr sz="2200" b="0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pPr marL="0" indent="0" algn="l"/>
            <a:r>
              <a:rPr lang="ko-KR" altLang="en-US" sz="4000" dirty="0" smtClean="0">
                <a:latin typeface="상상토끼 신비는일곱살" pitchFamily="18" charset="-127"/>
                <a:ea typeface="상상토끼 신비는일곱살" pitchFamily="18" charset="-127"/>
              </a:rPr>
              <a:t>역할분담</a:t>
            </a:r>
            <a:r>
              <a:rPr lang="en-US" altLang="ko-KR" sz="2000" dirty="0" smtClean="0">
                <a:latin typeface="상상토끼 신비는일곱살" pitchFamily="18" charset="-127"/>
                <a:ea typeface="상상토끼 신비는일곱살" pitchFamily="18" charset="-127"/>
              </a:rPr>
              <a:t> </a:t>
            </a:r>
            <a:r>
              <a:rPr lang="en-US" altLang="ko-KR" sz="2000" b="1" dirty="0" smtClean="0">
                <a:latin typeface="상상토끼 신비는일곱살" pitchFamily="18" charset="-127"/>
                <a:ea typeface="상상토끼 신비는일곱살" pitchFamily="18" charset="-127"/>
              </a:rPr>
              <a:t>(</a:t>
            </a:r>
            <a:r>
              <a:rPr lang="ko-KR" altLang="en-US" sz="2000" b="1" dirty="0" smtClean="0">
                <a:latin typeface="상상토끼 신비는일곱살" pitchFamily="18" charset="-127"/>
                <a:ea typeface="상상토끼 신비는일곱살" pitchFamily="18" charset="-127"/>
              </a:rPr>
              <a:t>이라고 할 게 없는 </a:t>
            </a:r>
            <a:r>
              <a:rPr lang="en-US" altLang="ko-KR" sz="2000" b="1" dirty="0" smtClean="0">
                <a:latin typeface="상상토끼 신비는일곱살" pitchFamily="18" charset="-127"/>
                <a:ea typeface="상상토끼 신비는일곱살" pitchFamily="18" charset="-127"/>
              </a:rPr>
              <a:t>5</a:t>
            </a:r>
            <a:r>
              <a:rPr lang="ko-KR" altLang="en-US" sz="2000" b="1" dirty="0" smtClean="0">
                <a:latin typeface="상상토끼 신비는일곱살" pitchFamily="18" charset="-127"/>
                <a:ea typeface="상상토끼 신비는일곱살" pitchFamily="18" charset="-127"/>
              </a:rPr>
              <a:t>조</a:t>
            </a:r>
            <a:r>
              <a:rPr lang="en-US" altLang="ko-KR" sz="2000" b="1" dirty="0" smtClean="0">
                <a:latin typeface="상상토끼 신비는일곱살" pitchFamily="18" charset="-127"/>
                <a:ea typeface="상상토끼 신비는일곱살" pitchFamily="18" charset="-127"/>
              </a:rPr>
              <a:t>...)</a:t>
            </a:r>
            <a:endParaRPr lang="ko-KR" altLang="en-US" sz="2000" b="1" dirty="0">
              <a:latin typeface="상상토끼 신비는일곱살" pitchFamily="18" charset="-127"/>
              <a:ea typeface="상상토끼 신비는일곱살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984" y="2417785"/>
            <a:ext cx="1687720" cy="235678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725" y="1973917"/>
            <a:ext cx="1967710" cy="244831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6" name="Google Shape;3459;p32"/>
          <p:cNvSpPr/>
          <p:nvPr/>
        </p:nvSpPr>
        <p:spPr>
          <a:xfrm flipH="1" flipV="1">
            <a:off x="4670523" y="3270386"/>
            <a:ext cx="1295100" cy="1295100"/>
          </a:xfrm>
          <a:prstGeom prst="pie">
            <a:avLst>
              <a:gd name="adj1" fmla="val 1081024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443" y="1973917"/>
            <a:ext cx="1752600" cy="19907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584" y="652414"/>
            <a:ext cx="1400175" cy="30670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5579554" y="4297894"/>
            <a:ext cx="2090370" cy="20007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Google Shape;3816;p40"/>
          <p:cNvSpPr txBox="1">
            <a:spLocks noGrp="1"/>
          </p:cNvSpPr>
          <p:nvPr>
            <p:ph type="subTitle" idx="2"/>
          </p:nvPr>
        </p:nvSpPr>
        <p:spPr>
          <a:xfrm>
            <a:off x="5387510" y="4236988"/>
            <a:ext cx="2282414" cy="2246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ko-KR" altLang="en-US" sz="1400" dirty="0" smtClean="0">
                <a:latin typeface="DX영화자막 M" pitchFamily="18" charset="-127"/>
                <a:ea typeface="DX영화자막 M" pitchFamily="18" charset="-127"/>
              </a:rPr>
              <a:t>셋이서 다 같이 만들었어요</a:t>
            </a:r>
            <a:endParaRPr lang="en-US" altLang="ko-KR" sz="1400" dirty="0" smtClean="0"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292938" y="1687344"/>
            <a:ext cx="1603857" cy="18702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Google Shape;3816;p40"/>
          <p:cNvSpPr txBox="1">
            <a:spLocks noGrp="1"/>
          </p:cNvSpPr>
          <p:nvPr>
            <p:ph type="subTitle" idx="2"/>
          </p:nvPr>
        </p:nvSpPr>
        <p:spPr>
          <a:xfrm>
            <a:off x="1083524" y="1626224"/>
            <a:ext cx="2282414" cy="2098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ko-KR" altLang="en-US" sz="1400" dirty="0" err="1" smtClean="0">
                <a:latin typeface="DX영화자막 M" pitchFamily="18" charset="-127"/>
                <a:ea typeface="DX영화자막 M" pitchFamily="18" charset="-127"/>
              </a:rPr>
              <a:t>박은지</a:t>
            </a:r>
            <a:r>
              <a:rPr lang="ko-KR" altLang="en-US" sz="1400" dirty="0" smtClean="0">
                <a:latin typeface="DX영화자막 M" pitchFamily="18" charset="-127"/>
                <a:ea typeface="DX영화자막 M" pitchFamily="18" charset="-127"/>
              </a:rPr>
              <a:t> 배진경 황순근</a:t>
            </a:r>
            <a:endParaRPr lang="en-US" altLang="ko-KR" sz="1400" dirty="0" smtClean="0">
              <a:latin typeface="DX영화자막 M" pitchFamily="18" charset="-127"/>
              <a:ea typeface="DX영화자막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510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nitting Workshop by Slidesgo">
  <a:themeElements>
    <a:clrScheme name="Simple Light">
      <a:dk1>
        <a:srgbClr val="262E30"/>
      </a:dk1>
      <a:lt1>
        <a:srgbClr val="FBFBFB"/>
      </a:lt1>
      <a:dk2>
        <a:srgbClr val="FBFBFB"/>
      </a:dk2>
      <a:lt2>
        <a:srgbClr val="262E30"/>
      </a:lt2>
      <a:accent1>
        <a:srgbClr val="262E30"/>
      </a:accent1>
      <a:accent2>
        <a:srgbClr val="FBFBFB"/>
      </a:accent2>
      <a:accent3>
        <a:srgbClr val="FDC7C7"/>
      </a:accent3>
      <a:accent4>
        <a:srgbClr val="65C8D0"/>
      </a:accent4>
      <a:accent5>
        <a:srgbClr val="838BC5"/>
      </a:accent5>
      <a:accent6>
        <a:srgbClr val="838BC5"/>
      </a:accent6>
      <a:hlink>
        <a:srgbClr val="262E3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</TotalTime>
  <Words>160</Words>
  <Application>Microsoft Office PowerPoint</Application>
  <PresentationFormat>화면 슬라이드 쇼(16:9)</PresentationFormat>
  <Paragraphs>61</Paragraphs>
  <Slides>39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9" baseType="lpstr">
      <vt:lpstr>굴림</vt:lpstr>
      <vt:lpstr>Arial</vt:lpstr>
      <vt:lpstr>Imprint MT Shadow</vt:lpstr>
      <vt:lpstr>맑은 고딕</vt:lpstr>
      <vt:lpstr>Red Hat Text</vt:lpstr>
      <vt:lpstr>DX영화자막 M</vt:lpstr>
      <vt:lpstr>Krona One</vt:lpstr>
      <vt:lpstr>상상토끼 신비는일곱살</vt:lpstr>
      <vt:lpstr>a펜글씨B</vt:lpstr>
      <vt:lpstr>Knitting Workshop by Slidesgo</vt:lpstr>
      <vt:lpstr>KNITTING COMMUNITY</vt:lpstr>
      <vt:lpstr>기획의도</vt:lpstr>
      <vt:lpstr>PowerPoint 프레젠테이션</vt:lpstr>
      <vt:lpstr>기획과정</vt:lpstr>
      <vt:lpstr>PowerPoint 프레젠테이션</vt:lpstr>
      <vt:lpstr>PowerPoint 프레젠테이션</vt:lpstr>
      <vt:lpstr>PowerPoint 프레젠테이션</vt:lpstr>
      <vt:lpstr>게시판</vt:lpstr>
      <vt:lpstr>PowerPoint 프레젠테이션</vt:lpstr>
      <vt:lpstr>코드 리뷰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KNITTING COMMUNITY</dc:title>
  <cp:lastModifiedBy>soon</cp:lastModifiedBy>
  <cp:revision>48</cp:revision>
  <dcterms:modified xsi:type="dcterms:W3CDTF">2021-02-02T07:14:54Z</dcterms:modified>
</cp:coreProperties>
</file>